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13"/>
    <p:sldId id="257" r:id="rId14"/>
    <p:sldId id="258" r:id="rId15"/>
    <p:sldId id="259" r:id="rId16"/>
    <p:sldId id="260" r:id="rId17"/>
    <p:sldId id="261" r:id="rId18"/>
    <p:sldId id="262" r:id="rId19"/>
    <p:sldId id="263" r:id="rId20"/>
    <p:sldId id="264" r:id="rId21"/>
    <p:sldId id="265" r:id="rId22"/>
    <p:sldId id="266" r:id="rId23"/>
    <p:sldId id="267" r:id="rId24"/>
    <p:sldId id="268" r:id="rId25"/>
    <p:sldId id="269" r:id="rId26"/>
    <p:sldId id="270" r:id="rId27"/>
    <p:sldId id="271" r:id="rId28"/>
    <p:sldId id="272" r:id="rId29"/>
    <p:sldId id="273" r:id="rId30"/>
    <p:sldId id="274" r:id="rId31"/>
    <p:sldId id="275" r:id="rId32"/>
    <p:sldId id="276" r:id="rId33"/>
    <p:sldId id="277" r:id="rId34"/>
    <p:sldId id="278" r:id="rId35"/>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Pluma" charset="1" panose="00000000000000000000"/>
      <p:regular r:id="rId10"/>
    </p:embeddedFont>
    <p:embeddedFont>
      <p:font typeface="Pluma Bold" charset="1" panose="00000000000000000000"/>
      <p:regular r:id="rId11"/>
    </p:embeddedFont>
    <p:embeddedFont>
      <p:font typeface="Varela Round" charset="1" panose="00000500000000000000"/>
      <p:regular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slides/slide1.xml" Type="http://schemas.openxmlformats.org/officeDocument/2006/relationships/slide"/><Relationship Id="rId14" Target="slides/slide2.xml" Type="http://schemas.openxmlformats.org/officeDocument/2006/relationships/slide"/><Relationship Id="rId15" Target="slides/slide3.xml" Type="http://schemas.openxmlformats.org/officeDocument/2006/relationships/slide"/><Relationship Id="rId16" Target="slides/slide4.xml" Type="http://schemas.openxmlformats.org/officeDocument/2006/relationships/slide"/><Relationship Id="rId17" Target="slides/slide5.xml" Type="http://schemas.openxmlformats.org/officeDocument/2006/relationships/slide"/><Relationship Id="rId18" Target="slides/slide6.xml" Type="http://schemas.openxmlformats.org/officeDocument/2006/relationships/slide"/><Relationship Id="rId19" Target="slides/slide7.xml" Type="http://schemas.openxmlformats.org/officeDocument/2006/relationships/slide"/><Relationship Id="rId2" Target="presProps.xml" Type="http://schemas.openxmlformats.org/officeDocument/2006/relationships/presProps"/><Relationship Id="rId20" Target="slides/slide8.xml" Type="http://schemas.openxmlformats.org/officeDocument/2006/relationships/slide"/><Relationship Id="rId21" Target="slides/slide9.xml" Type="http://schemas.openxmlformats.org/officeDocument/2006/relationships/slide"/><Relationship Id="rId22" Target="slides/slide10.xml" Type="http://schemas.openxmlformats.org/officeDocument/2006/relationships/slide"/><Relationship Id="rId23" Target="slides/slide11.xml" Type="http://schemas.openxmlformats.org/officeDocument/2006/relationships/slide"/><Relationship Id="rId24" Target="slides/slide12.xml" Type="http://schemas.openxmlformats.org/officeDocument/2006/relationships/slide"/><Relationship Id="rId25" Target="slides/slide13.xml" Type="http://schemas.openxmlformats.org/officeDocument/2006/relationships/slide"/><Relationship Id="rId26" Target="slides/slide14.xml" Type="http://schemas.openxmlformats.org/officeDocument/2006/relationships/slide"/><Relationship Id="rId27" Target="slides/slide15.xml" Type="http://schemas.openxmlformats.org/officeDocument/2006/relationships/slide"/><Relationship Id="rId28" Target="slides/slide16.xml" Type="http://schemas.openxmlformats.org/officeDocument/2006/relationships/slide"/><Relationship Id="rId29" Target="slides/slide17.xml" Type="http://schemas.openxmlformats.org/officeDocument/2006/relationships/slide"/><Relationship Id="rId3" Target="viewProps.xml" Type="http://schemas.openxmlformats.org/officeDocument/2006/relationships/viewProps"/><Relationship Id="rId30" Target="slides/slide18.xml" Type="http://schemas.openxmlformats.org/officeDocument/2006/relationships/slide"/><Relationship Id="rId31" Target="slides/slide19.xml" Type="http://schemas.openxmlformats.org/officeDocument/2006/relationships/slide"/><Relationship Id="rId32" Target="slides/slide20.xml" Type="http://schemas.openxmlformats.org/officeDocument/2006/relationships/slide"/><Relationship Id="rId33" Target="slides/slide21.xml" Type="http://schemas.openxmlformats.org/officeDocument/2006/relationships/slide"/><Relationship Id="rId34" Target="slides/slide22.xml" Type="http://schemas.openxmlformats.org/officeDocument/2006/relationships/slide"/><Relationship Id="rId35" Target="slides/slide23.xml" Type="http://schemas.openxmlformats.org/officeDocument/2006/relationships/slide"/><Relationship Id="rId4" Target="theme/theme1.xml" Type="http://schemas.openxmlformats.org/officeDocument/2006/relationships/them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pn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19.png" Type="http://schemas.openxmlformats.org/officeDocument/2006/relationships/image"/><Relationship Id="rId11" Target="../media/image20.png" Type="http://schemas.openxmlformats.org/officeDocument/2006/relationships/image"/><Relationship Id="rId2" Target="../media/image11.jpeg" Type="http://schemas.openxmlformats.org/officeDocument/2006/relationships/image"/><Relationship Id="rId3" Target="../media/image12.png" Type="http://schemas.openxmlformats.org/officeDocument/2006/relationships/image"/><Relationship Id="rId4" Target="../media/image13.png" Type="http://schemas.openxmlformats.org/officeDocument/2006/relationships/image"/><Relationship Id="rId5" Target="../media/image14.png" Type="http://schemas.openxmlformats.org/officeDocument/2006/relationships/image"/><Relationship Id="rId6" Target="../media/image15.png" Type="http://schemas.openxmlformats.org/officeDocument/2006/relationships/image"/><Relationship Id="rId7" Target="../media/image16.png" Type="http://schemas.openxmlformats.org/officeDocument/2006/relationships/image"/><Relationship Id="rId8" Target="../media/image17.svg" Type="http://schemas.openxmlformats.org/officeDocument/2006/relationships/image"/><Relationship Id="rId9" Target="../media/image18.pn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24.png" Type="http://schemas.openxmlformats.org/officeDocument/2006/relationships/image"/><Relationship Id="rId11" Target="../media/image20.png" Type="http://schemas.openxmlformats.org/officeDocument/2006/relationships/image"/><Relationship Id="rId2" Target="../media/image1.jpeg" Type="http://schemas.openxmlformats.org/officeDocument/2006/relationships/image"/><Relationship Id="rId3" Target="../media/image3.png" Type="http://schemas.openxmlformats.org/officeDocument/2006/relationships/image"/><Relationship Id="rId4" Target="../media/image4.png" Type="http://schemas.openxmlformats.org/officeDocument/2006/relationships/image"/><Relationship Id="rId5" Target="../media/image21.png" Type="http://schemas.openxmlformats.org/officeDocument/2006/relationships/image"/><Relationship Id="rId6" Target="../media/image22.svg" Type="http://schemas.openxmlformats.org/officeDocument/2006/relationships/image"/><Relationship Id="rId7" Target="../media/image23.png" Type="http://schemas.openxmlformats.org/officeDocument/2006/relationships/image"/><Relationship Id="rId8" Target="../media/image2.png" Type="http://schemas.openxmlformats.org/officeDocument/2006/relationships/image"/><Relationship Id="rId9" Target="../media/image8.pn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29.png" Type="http://schemas.openxmlformats.org/officeDocument/2006/relationships/image"/><Relationship Id="rId11" Target="../media/image30.svg" Type="http://schemas.openxmlformats.org/officeDocument/2006/relationships/image"/><Relationship Id="rId12" Target="../media/image19.png" Type="http://schemas.openxmlformats.org/officeDocument/2006/relationships/image"/><Relationship Id="rId2" Target="../media/image11.jpeg" Type="http://schemas.openxmlformats.org/officeDocument/2006/relationships/image"/><Relationship Id="rId3" Target="../media/image25.png" Type="http://schemas.openxmlformats.org/officeDocument/2006/relationships/image"/><Relationship Id="rId4" Target="../media/image13.png" Type="http://schemas.openxmlformats.org/officeDocument/2006/relationships/image"/><Relationship Id="rId5" Target="../media/image3.png" Type="http://schemas.openxmlformats.org/officeDocument/2006/relationships/image"/><Relationship Id="rId6" Target="../media/image26.jpeg" Type="http://schemas.openxmlformats.org/officeDocument/2006/relationships/image"/><Relationship Id="rId7" Target="../media/image27.png" Type="http://schemas.openxmlformats.org/officeDocument/2006/relationships/image"/><Relationship Id="rId8" Target="../media/image28.png" Type="http://schemas.openxmlformats.org/officeDocument/2006/relationships/image"/><Relationship Id="rId9" Target="../media/image18.pn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31.png" Type="http://schemas.openxmlformats.org/officeDocument/2006/relationships/image"/><Relationship Id="rId4" Target="../media/image32.png" Type="http://schemas.openxmlformats.org/officeDocument/2006/relationships/image"/><Relationship Id="rId5" Target="../media/image33.png" Type="http://schemas.openxmlformats.org/officeDocument/2006/relationships/image"/><Relationship Id="rId6" Target="../media/image34.png" Type="http://schemas.openxmlformats.org/officeDocument/2006/relationships/image"/><Relationship Id="rId7" Target="../media/image14.png" Type="http://schemas.openxmlformats.org/officeDocument/2006/relationships/image"/><Relationship Id="rId8" Target="../media/image9.png" Type="http://schemas.openxmlformats.org/officeDocument/2006/relationships/image"/><Relationship Id="rId9" Target="../media/image20.pn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17.svg" Type="http://schemas.openxmlformats.org/officeDocument/2006/relationships/image"/><Relationship Id="rId11" Target="../media/image20.png" Type="http://schemas.openxmlformats.org/officeDocument/2006/relationships/image"/><Relationship Id="rId12" Target="../media/image35.png" Type="http://schemas.openxmlformats.org/officeDocument/2006/relationships/image"/><Relationship Id="rId2" Target="../media/image11.jpeg" Type="http://schemas.openxmlformats.org/officeDocument/2006/relationships/image"/><Relationship Id="rId3" Target="../media/image12.png" Type="http://schemas.openxmlformats.org/officeDocument/2006/relationships/image"/><Relationship Id="rId4" Target="../media/image18.png" Type="http://schemas.openxmlformats.org/officeDocument/2006/relationships/image"/><Relationship Id="rId5" Target="../media/image13.png" Type="http://schemas.openxmlformats.org/officeDocument/2006/relationships/image"/><Relationship Id="rId6" Target="../media/image25.png" Type="http://schemas.openxmlformats.org/officeDocument/2006/relationships/image"/><Relationship Id="rId7" Target="../media/image29.png" Type="http://schemas.openxmlformats.org/officeDocument/2006/relationships/image"/><Relationship Id="rId8" Target="../media/image30.svg" Type="http://schemas.openxmlformats.org/officeDocument/2006/relationships/image"/><Relationship Id="rId9" Target="../media/image16.pn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8.png" Type="http://schemas.openxmlformats.org/officeDocument/2006/relationships/image"/><Relationship Id="rId4" Target="../media/image2.png" Type="http://schemas.openxmlformats.org/officeDocument/2006/relationships/image"/><Relationship Id="rId5" Target="../media/image19.png" Type="http://schemas.openxmlformats.org/officeDocument/2006/relationships/image"/><Relationship Id="rId6" Target="../media/image20.pn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38.png" Type="http://schemas.openxmlformats.org/officeDocument/2006/relationships/image"/><Relationship Id="rId2" Target="../media/image11.jpeg" Type="http://schemas.openxmlformats.org/officeDocument/2006/relationships/image"/><Relationship Id="rId3" Target="../media/image3.png" Type="http://schemas.openxmlformats.org/officeDocument/2006/relationships/image"/><Relationship Id="rId4" Target="../media/image19.png" Type="http://schemas.openxmlformats.org/officeDocument/2006/relationships/image"/><Relationship Id="rId5" Target="../media/image24.png" Type="http://schemas.openxmlformats.org/officeDocument/2006/relationships/image"/><Relationship Id="rId6" Target="../media/image16.png" Type="http://schemas.openxmlformats.org/officeDocument/2006/relationships/image"/><Relationship Id="rId7" Target="../media/image17.svg" Type="http://schemas.openxmlformats.org/officeDocument/2006/relationships/image"/><Relationship Id="rId8" Target="../media/image36.png" Type="http://schemas.openxmlformats.org/officeDocument/2006/relationships/image"/><Relationship Id="rId9" Target="../media/image37.svg" Type="http://schemas.openxmlformats.org/officeDocument/2006/relationships/image"/></Relationships>
</file>

<file path=ppt/slides/_rels/slide9.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24.png" Type="http://schemas.openxmlformats.org/officeDocument/2006/relationships/image"/><Relationship Id="rId2" Target="../media/image1.jpeg" Type="http://schemas.openxmlformats.org/officeDocument/2006/relationships/image"/><Relationship Id="rId3" Target="../media/image25.png" Type="http://schemas.openxmlformats.org/officeDocument/2006/relationships/image"/><Relationship Id="rId4" Target="../media/image13.png" Type="http://schemas.openxmlformats.org/officeDocument/2006/relationships/image"/><Relationship Id="rId5" Target="../media/image3.png" Type="http://schemas.openxmlformats.org/officeDocument/2006/relationships/image"/><Relationship Id="rId6" Target="../media/image39.pn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 Id="rId9" Target="../media/image18.png" Type="http://schemas.openxmlformats.org/officeDocument/2006/relationships/image"/></Relationships>
</file>

<file path=ppt/slides/_rels/slide10.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19.png" Type="http://schemas.openxmlformats.org/officeDocument/2006/relationships/image"/><Relationship Id="rId2" Target="../media/image11.jpeg" Type="http://schemas.openxmlformats.org/officeDocument/2006/relationships/image"/><Relationship Id="rId3" Target="../media/image26.jpeg" Type="http://schemas.openxmlformats.org/officeDocument/2006/relationships/image"/><Relationship Id="rId4" Target="../media/image40.png" Type="http://schemas.openxmlformats.org/officeDocument/2006/relationships/image"/><Relationship Id="rId5" Target="../media/image41.png" Type="http://schemas.openxmlformats.org/officeDocument/2006/relationships/image"/><Relationship Id="rId6" Target="../media/image4.png" Type="http://schemas.openxmlformats.org/officeDocument/2006/relationships/image"/><Relationship Id="rId7" Target="../media/image42.png" Type="http://schemas.openxmlformats.org/officeDocument/2006/relationships/image"/><Relationship Id="rId8" Target="../media/image28.png" Type="http://schemas.openxmlformats.org/officeDocument/2006/relationships/image"/><Relationship Id="rId9" Target="../media/image23.png" Type="http://schemas.openxmlformats.org/officeDocument/2006/relationships/image"/></Relationships>
</file>

<file path=ppt/slides/_rels/slide1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4.png" Type="http://schemas.openxmlformats.org/officeDocument/2006/relationships/image"/><Relationship Id="rId4" Target="../media/image43.png" Type="http://schemas.openxmlformats.org/officeDocument/2006/relationships/image"/><Relationship Id="rId5" Target="../media/image44.png" Type="http://schemas.openxmlformats.org/officeDocument/2006/relationships/image"/><Relationship Id="rId6" Target="../media/image45.svg" Type="http://schemas.openxmlformats.org/officeDocument/2006/relationships/image"/><Relationship Id="rId7" Target="../media/image19.png" Type="http://schemas.openxmlformats.org/officeDocument/2006/relationships/image"/><Relationship Id="rId8" Target="../media/image46.png" Type="http://schemas.openxmlformats.org/officeDocument/2006/relationships/image"/></Relationships>
</file>

<file path=ppt/slides/_rels/slide1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1.jpeg" Type="http://schemas.openxmlformats.org/officeDocument/2006/relationships/image"/><Relationship Id="rId3" Target="../media/image13.png" Type="http://schemas.openxmlformats.org/officeDocument/2006/relationships/image"/><Relationship Id="rId4" Target="../media/image25.png" Type="http://schemas.openxmlformats.org/officeDocument/2006/relationships/image"/><Relationship Id="rId5" Target="../media/image23.png" Type="http://schemas.openxmlformats.org/officeDocument/2006/relationships/image"/><Relationship Id="rId6" Target="../media/image19.png" Type="http://schemas.openxmlformats.org/officeDocument/2006/relationships/image"/><Relationship Id="rId7" Target="../media/image47.png" Type="http://schemas.openxmlformats.org/officeDocument/2006/relationships/image"/></Relationships>
</file>

<file path=ppt/slides/_rels/slide1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2.png" Type="http://schemas.openxmlformats.org/officeDocument/2006/relationships/image"/><Relationship Id="rId4" Target="../media/image8.png" Type="http://schemas.openxmlformats.org/officeDocument/2006/relationships/image"/><Relationship Id="rId5" Target="../media/image48.png" Type="http://schemas.openxmlformats.org/officeDocument/2006/relationships/image"/><Relationship Id="rId6" Target="../media/image18.png" Type="http://schemas.openxmlformats.org/officeDocument/2006/relationships/image"/><Relationship Id="rId7" Target="../media/image2.png" Type="http://schemas.openxmlformats.org/officeDocument/2006/relationships/image"/><Relationship Id="rId8" Target="../media/image49.png" Type="http://schemas.openxmlformats.org/officeDocument/2006/relationships/image"/></Relationships>
</file>

<file path=ppt/slides/_rels/slide1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1.jpeg" Type="http://schemas.openxmlformats.org/officeDocument/2006/relationships/image"/><Relationship Id="rId3" Target="../media/image26.jpeg" Type="http://schemas.openxmlformats.org/officeDocument/2006/relationships/image"/><Relationship Id="rId4" Target="../media/image3.png" Type="http://schemas.openxmlformats.org/officeDocument/2006/relationships/image"/><Relationship Id="rId5" Target="../media/image18.png" Type="http://schemas.openxmlformats.org/officeDocument/2006/relationships/image"/><Relationship Id="rId6" Target="../media/image50.png" Type="http://schemas.openxmlformats.org/officeDocument/2006/relationships/image"/><Relationship Id="rId7" Target="../media/image9.png" Type="http://schemas.openxmlformats.org/officeDocument/2006/relationships/image"/></Relationships>
</file>

<file path=ppt/slides/_rels/slide1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8.png" Type="http://schemas.openxmlformats.org/officeDocument/2006/relationships/image"/><Relationship Id="rId5" Target="../media/image19.png" Type="http://schemas.openxmlformats.org/officeDocument/2006/relationships/image"/><Relationship Id="rId6" Target="../media/image24.png" Type="http://schemas.openxmlformats.org/officeDocument/2006/relationships/image"/><Relationship Id="rId7" Target="../media/image51.png" Type="http://schemas.openxmlformats.org/officeDocument/2006/relationships/image"/><Relationship Id="rId8" Target="../media/image52.png" Type="http://schemas.openxmlformats.org/officeDocument/2006/relationships/image"/></Relationships>
</file>

<file path=ppt/slides/_rels/slide1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1.jpeg" Type="http://schemas.openxmlformats.org/officeDocument/2006/relationships/image"/><Relationship Id="rId3" Target="../media/image12.png" Type="http://schemas.openxmlformats.org/officeDocument/2006/relationships/image"/><Relationship Id="rId4" Target="../media/image13.png" Type="http://schemas.openxmlformats.org/officeDocument/2006/relationships/image"/><Relationship Id="rId5" Target="../media/image53.png" Type="http://schemas.openxmlformats.org/officeDocument/2006/relationships/image"/><Relationship Id="rId6" Target="../media/image54.png" Type="http://schemas.openxmlformats.org/officeDocument/2006/relationships/image"/><Relationship Id="rId7" Target="../media/image55.png" Type="http://schemas.openxmlformats.org/officeDocument/2006/relationships/image"/><Relationship Id="rId8" Target="../media/image19.png" Type="http://schemas.openxmlformats.org/officeDocument/2006/relationships/image"/><Relationship Id="rId9" Target="../media/image8.png" Type="http://schemas.openxmlformats.org/officeDocument/2006/relationships/image"/></Relationships>
</file>

<file path=ppt/slides/_rels/slide1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3.png" Type="http://schemas.openxmlformats.org/officeDocument/2006/relationships/image"/><Relationship Id="rId4" Target="../media/image18.png" Type="http://schemas.openxmlformats.org/officeDocument/2006/relationships/image"/><Relationship Id="rId5" Target="../media/image56.png" Type="http://schemas.openxmlformats.org/officeDocument/2006/relationships/image"/><Relationship Id="rId6" Target="../media/image23.png" Type="http://schemas.openxmlformats.org/officeDocument/2006/relationships/image"/><Relationship Id="rId7" Target="../media/image8.png" Type="http://schemas.openxmlformats.org/officeDocument/2006/relationships/image"/><Relationship Id="rId8" Target="../media/image51.png" Type="http://schemas.openxmlformats.org/officeDocument/2006/relationships/image"/></Relationships>
</file>

<file path=ppt/slides/_rels/slide1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1.jpeg" Type="http://schemas.openxmlformats.org/officeDocument/2006/relationships/image"/><Relationship Id="rId3" Target="../media/image8.png" Type="http://schemas.openxmlformats.org/officeDocument/2006/relationships/image"/><Relationship Id="rId4" Target="../media/image2.png" Type="http://schemas.openxmlformats.org/officeDocument/2006/relationships/image"/><Relationship Id="rId5" Target="../media/image19.png" Type="http://schemas.openxmlformats.org/officeDocument/2006/relationships/image"/><Relationship Id="rId6" Target="../media/image57.png" Type="http://schemas.openxmlformats.org/officeDocument/2006/relationships/image"/><Relationship Id="rId7" Target="../media/image58.svg" Type="http://schemas.openxmlformats.org/officeDocument/2006/relationships/image"/><Relationship Id="rId8" Target="../media/image59.png" Type="http://schemas.openxmlformats.org/officeDocument/2006/relationships/image"/></Relationships>
</file>

<file path=ppt/slides/_rels/slide19.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44.png" Type="http://schemas.openxmlformats.org/officeDocument/2006/relationships/image"/><Relationship Id="rId11" Target="../media/image45.svg" Type="http://schemas.openxmlformats.org/officeDocument/2006/relationships/image"/><Relationship Id="rId2" Target="../media/image1.jpeg" Type="http://schemas.openxmlformats.org/officeDocument/2006/relationships/image"/><Relationship Id="rId3" Target="../media/image13.png" Type="http://schemas.openxmlformats.org/officeDocument/2006/relationships/image"/><Relationship Id="rId4" Target="../media/image40.png" Type="http://schemas.openxmlformats.org/officeDocument/2006/relationships/image"/><Relationship Id="rId5" Target="../media/image41.png" Type="http://schemas.openxmlformats.org/officeDocument/2006/relationships/image"/><Relationship Id="rId6" Target="../media/image60.png" Type="http://schemas.openxmlformats.org/officeDocument/2006/relationships/image"/><Relationship Id="rId7" Target="../media/image28.png" Type="http://schemas.openxmlformats.org/officeDocument/2006/relationships/image"/><Relationship Id="rId8" Target="../media/image19.png" Type="http://schemas.openxmlformats.org/officeDocument/2006/relationships/image"/><Relationship Id="rId9" Target="../media/image24.png" Type="http://schemas.openxmlformats.org/officeDocument/2006/relationships/image"/></Relationships>
</file>

<file path=ppt/slides/_rels/slide2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1.jpeg" Type="http://schemas.openxmlformats.org/officeDocument/2006/relationships/image"/><Relationship Id="rId3" Target="../media/image61.png" Type="http://schemas.openxmlformats.org/officeDocument/2006/relationships/image"/><Relationship Id="rId4" Target="../media/image43.png" Type="http://schemas.openxmlformats.org/officeDocument/2006/relationships/image"/><Relationship Id="rId5" Target="../media/image36.png" Type="http://schemas.openxmlformats.org/officeDocument/2006/relationships/image"/><Relationship Id="rId6" Target="../media/image37.svg" Type="http://schemas.openxmlformats.org/officeDocument/2006/relationships/image"/><Relationship Id="rId7" Target="../media/image19.png" Type="http://schemas.openxmlformats.org/officeDocument/2006/relationships/image"/></Relationships>
</file>

<file path=ppt/slides/_rels/slide2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3.png" Type="http://schemas.openxmlformats.org/officeDocument/2006/relationships/image"/><Relationship Id="rId4" Target="../media/image62.png" Type="http://schemas.openxmlformats.org/officeDocument/2006/relationships/image"/><Relationship Id="rId5" Target="../media/image6.png" Type="http://schemas.openxmlformats.org/officeDocument/2006/relationships/image"/><Relationship Id="rId6" Target="../media/image7.png" Type="http://schemas.openxmlformats.org/officeDocument/2006/relationships/image"/><Relationship Id="rId7" Target="../media/image18.png" Type="http://schemas.openxmlformats.org/officeDocument/2006/relationships/image"/><Relationship Id="rId8" Target="../media/image19.png" Type="http://schemas.openxmlformats.org/officeDocument/2006/relationships/image"/></Relationships>
</file>

<file path=ppt/slides/_rels/slide22.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37.svg" Type="http://schemas.openxmlformats.org/officeDocument/2006/relationships/image"/><Relationship Id="rId2" Target="../media/image11.jpeg" Type="http://schemas.openxmlformats.org/officeDocument/2006/relationships/image"/><Relationship Id="rId3" Target="../media/image63.png" Type="http://schemas.openxmlformats.org/officeDocument/2006/relationships/image"/><Relationship Id="rId4" Target="../media/image40.png" Type="http://schemas.openxmlformats.org/officeDocument/2006/relationships/image"/><Relationship Id="rId5" Target="../media/image64.png" Type="http://schemas.openxmlformats.org/officeDocument/2006/relationships/image"/><Relationship Id="rId6" Target="../media/image14.png" Type="http://schemas.openxmlformats.org/officeDocument/2006/relationships/image"/><Relationship Id="rId7" Target="../media/image13.png" Type="http://schemas.openxmlformats.org/officeDocument/2006/relationships/image"/><Relationship Id="rId8" Target="../media/image19.png" Type="http://schemas.openxmlformats.org/officeDocument/2006/relationships/image"/><Relationship Id="rId9" Target="../media/image36.png" Type="http://schemas.openxmlformats.org/officeDocument/2006/relationships/image"/></Relationships>
</file>

<file path=ppt/slides/_rels/slide2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40.png" Type="http://schemas.openxmlformats.org/officeDocument/2006/relationships/image"/><Relationship Id="rId4" Target="../media/image41.png" Type="http://schemas.openxmlformats.org/officeDocument/2006/relationships/image"/><Relationship Id="rId5" Target="../media/image43.png" Type="http://schemas.openxmlformats.org/officeDocument/2006/relationships/image"/><Relationship Id="rId6" Target="../media/image65.png" Type="http://schemas.openxmlformats.org/officeDocument/2006/relationships/image"/><Relationship Id="rId7" Target="../media/image19.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13459" t="27748" r="13459" b="17166"/>
          <a:stretch>
            <a:fillRect/>
          </a:stretch>
        </p:blipFill>
        <p:spPr>
          <a:xfrm flipH="false" flipV="false">
            <a:off x="0" y="0"/>
            <a:ext cx="18288000" cy="10287000"/>
          </a:xfrm>
          <a:prstGeom prst="rect">
            <a:avLst/>
          </a:prstGeom>
        </p:spPr>
      </p:pic>
      <p:sp>
        <p:nvSpPr>
          <p:cNvPr name="Freeform 3" id="3"/>
          <p:cNvSpPr/>
          <p:nvPr/>
        </p:nvSpPr>
        <p:spPr>
          <a:xfrm flipH="false" flipV="false" rot="8768189">
            <a:off x="12368940" y="9378991"/>
            <a:ext cx="7659012" cy="3484850"/>
          </a:xfrm>
          <a:custGeom>
            <a:avLst/>
            <a:gdLst/>
            <a:ahLst/>
            <a:cxnLst/>
            <a:rect r="r" b="b" t="t" l="l"/>
            <a:pathLst>
              <a:path h="3484850" w="7659012">
                <a:moveTo>
                  <a:pt x="0" y="0"/>
                </a:moveTo>
                <a:lnTo>
                  <a:pt x="7659012" y="0"/>
                </a:lnTo>
                <a:lnTo>
                  <a:pt x="7659012" y="3484850"/>
                </a:lnTo>
                <a:lnTo>
                  <a:pt x="0" y="3484850"/>
                </a:lnTo>
                <a:lnTo>
                  <a:pt x="0" y="0"/>
                </a:lnTo>
                <a:close/>
              </a:path>
            </a:pathLst>
          </a:custGeom>
          <a:blipFill>
            <a:blip r:embed="rId3"/>
            <a:stretch>
              <a:fillRect l="0" t="0" r="0" b="0"/>
            </a:stretch>
          </a:blipFill>
        </p:spPr>
      </p:sp>
      <p:sp>
        <p:nvSpPr>
          <p:cNvPr name="Freeform 4" id="4"/>
          <p:cNvSpPr/>
          <p:nvPr/>
        </p:nvSpPr>
        <p:spPr>
          <a:xfrm flipH="false" flipV="true" rot="0">
            <a:off x="1028700" y="2289019"/>
            <a:ext cx="10993119" cy="6275893"/>
          </a:xfrm>
          <a:custGeom>
            <a:avLst/>
            <a:gdLst/>
            <a:ahLst/>
            <a:cxnLst/>
            <a:rect r="r" b="b" t="t" l="l"/>
            <a:pathLst>
              <a:path h="6275893" w="10993119">
                <a:moveTo>
                  <a:pt x="0" y="6275893"/>
                </a:moveTo>
                <a:lnTo>
                  <a:pt x="10993119" y="6275893"/>
                </a:lnTo>
                <a:lnTo>
                  <a:pt x="10993119" y="0"/>
                </a:lnTo>
                <a:lnTo>
                  <a:pt x="0" y="0"/>
                </a:lnTo>
                <a:lnTo>
                  <a:pt x="0" y="6275893"/>
                </a:lnTo>
                <a:close/>
              </a:path>
            </a:pathLst>
          </a:custGeom>
          <a:blipFill>
            <a:blip r:embed="rId4"/>
            <a:stretch>
              <a:fillRect l="0" t="-30920" r="-102940" b="-123247"/>
            </a:stretch>
          </a:blipFill>
        </p:spPr>
      </p:sp>
      <p:sp>
        <p:nvSpPr>
          <p:cNvPr name="Freeform 5" id="5"/>
          <p:cNvSpPr/>
          <p:nvPr/>
        </p:nvSpPr>
        <p:spPr>
          <a:xfrm flipH="false" flipV="false" rot="-108631">
            <a:off x="4195402" y="1795393"/>
            <a:ext cx="4652173" cy="748680"/>
          </a:xfrm>
          <a:custGeom>
            <a:avLst/>
            <a:gdLst/>
            <a:ahLst/>
            <a:cxnLst/>
            <a:rect r="r" b="b" t="t" l="l"/>
            <a:pathLst>
              <a:path h="748680" w="4652173">
                <a:moveTo>
                  <a:pt x="0" y="0"/>
                </a:moveTo>
                <a:lnTo>
                  <a:pt x="4652173" y="0"/>
                </a:lnTo>
                <a:lnTo>
                  <a:pt x="4652173" y="748680"/>
                </a:lnTo>
                <a:lnTo>
                  <a:pt x="0" y="748680"/>
                </a:lnTo>
                <a:lnTo>
                  <a:pt x="0" y="0"/>
                </a:lnTo>
                <a:close/>
              </a:path>
            </a:pathLst>
          </a:custGeom>
          <a:blipFill>
            <a:blip r:embed="rId5"/>
            <a:stretch>
              <a:fillRect l="0" t="-55730" r="0" b="-108357"/>
            </a:stretch>
          </a:blipFill>
        </p:spPr>
      </p:sp>
      <p:grpSp>
        <p:nvGrpSpPr>
          <p:cNvPr name="Group 6" id="6"/>
          <p:cNvGrpSpPr>
            <a:grpSpLocks noChangeAspect="true"/>
          </p:cNvGrpSpPr>
          <p:nvPr/>
        </p:nvGrpSpPr>
        <p:grpSpPr>
          <a:xfrm rot="0">
            <a:off x="11676664" y="1028700"/>
            <a:ext cx="5460555" cy="8510224"/>
            <a:chOff x="0" y="0"/>
            <a:chExt cx="3365500" cy="5245100"/>
          </a:xfrm>
        </p:grpSpPr>
        <p:sp>
          <p:nvSpPr>
            <p:cNvPr name="Freeform 7" id="7"/>
            <p:cNvSpPr/>
            <p:nvPr/>
          </p:nvSpPr>
          <p:spPr>
            <a:xfrm flipH="false" flipV="false" rot="0">
              <a:off x="0" y="0"/>
              <a:ext cx="3352800" cy="5219700"/>
            </a:xfrm>
            <a:custGeom>
              <a:avLst/>
              <a:gdLst/>
              <a:ahLst/>
              <a:cxnLst/>
              <a:rect r="r" b="b" t="t" l="l"/>
              <a:pathLst>
                <a:path h="5219700" w="3352800">
                  <a:moveTo>
                    <a:pt x="3352800" y="5143500"/>
                  </a:moveTo>
                  <a:cubicBezTo>
                    <a:pt x="3352800" y="5143500"/>
                    <a:pt x="3302000" y="5143500"/>
                    <a:pt x="3263900" y="5130800"/>
                  </a:cubicBezTo>
                  <a:cubicBezTo>
                    <a:pt x="3225800" y="5118100"/>
                    <a:pt x="3136900" y="5143500"/>
                    <a:pt x="3136900" y="5143500"/>
                  </a:cubicBezTo>
                  <a:lnTo>
                    <a:pt x="3009900" y="5156200"/>
                  </a:lnTo>
                  <a:cubicBezTo>
                    <a:pt x="2984500" y="5168900"/>
                    <a:pt x="2895600" y="5130800"/>
                    <a:pt x="2895600" y="5130800"/>
                  </a:cubicBezTo>
                  <a:cubicBezTo>
                    <a:pt x="2819400" y="5118100"/>
                    <a:pt x="2819400" y="5080000"/>
                    <a:pt x="2819400" y="5080000"/>
                  </a:cubicBezTo>
                  <a:cubicBezTo>
                    <a:pt x="2781300" y="5003800"/>
                    <a:pt x="2705100" y="5003800"/>
                    <a:pt x="2705100" y="5003800"/>
                  </a:cubicBezTo>
                  <a:lnTo>
                    <a:pt x="2603500" y="4965700"/>
                  </a:lnTo>
                  <a:cubicBezTo>
                    <a:pt x="2552700" y="4927600"/>
                    <a:pt x="2527300" y="4927600"/>
                    <a:pt x="2527300" y="4927600"/>
                  </a:cubicBezTo>
                  <a:cubicBezTo>
                    <a:pt x="2451100" y="4914900"/>
                    <a:pt x="2349500" y="4965700"/>
                    <a:pt x="2349500" y="4965700"/>
                  </a:cubicBezTo>
                  <a:cubicBezTo>
                    <a:pt x="2311400" y="4978400"/>
                    <a:pt x="2209800" y="4965700"/>
                    <a:pt x="2209800" y="4965700"/>
                  </a:cubicBezTo>
                  <a:cubicBezTo>
                    <a:pt x="2108200" y="4953000"/>
                    <a:pt x="1993900" y="5067300"/>
                    <a:pt x="1993900" y="5067300"/>
                  </a:cubicBezTo>
                  <a:lnTo>
                    <a:pt x="1828800" y="5156200"/>
                  </a:lnTo>
                  <a:cubicBezTo>
                    <a:pt x="1790700" y="5181600"/>
                    <a:pt x="1727200" y="5168900"/>
                    <a:pt x="1727200" y="5168900"/>
                  </a:cubicBezTo>
                  <a:cubicBezTo>
                    <a:pt x="1663700" y="5168900"/>
                    <a:pt x="1587500" y="5194300"/>
                    <a:pt x="1587500" y="5194300"/>
                  </a:cubicBezTo>
                  <a:lnTo>
                    <a:pt x="1371600" y="5219700"/>
                  </a:lnTo>
                  <a:cubicBezTo>
                    <a:pt x="1371600" y="5219700"/>
                    <a:pt x="1257300" y="5207000"/>
                    <a:pt x="1244600" y="5194300"/>
                  </a:cubicBezTo>
                  <a:cubicBezTo>
                    <a:pt x="1231900" y="5181600"/>
                    <a:pt x="1168400" y="5194300"/>
                    <a:pt x="1168400" y="5194300"/>
                  </a:cubicBezTo>
                  <a:lnTo>
                    <a:pt x="1066800" y="5181600"/>
                  </a:lnTo>
                  <a:lnTo>
                    <a:pt x="1016000" y="5143500"/>
                  </a:lnTo>
                  <a:lnTo>
                    <a:pt x="876300" y="5080000"/>
                  </a:lnTo>
                  <a:lnTo>
                    <a:pt x="673100" y="5041900"/>
                  </a:lnTo>
                  <a:lnTo>
                    <a:pt x="571500" y="5029200"/>
                  </a:lnTo>
                  <a:lnTo>
                    <a:pt x="431800" y="5016500"/>
                  </a:lnTo>
                  <a:lnTo>
                    <a:pt x="393700" y="4978400"/>
                  </a:lnTo>
                  <a:lnTo>
                    <a:pt x="317500" y="4965700"/>
                  </a:lnTo>
                  <a:lnTo>
                    <a:pt x="177800" y="4914900"/>
                  </a:lnTo>
                  <a:lnTo>
                    <a:pt x="88900" y="4876800"/>
                  </a:lnTo>
                  <a:lnTo>
                    <a:pt x="0" y="4787900"/>
                  </a:lnTo>
                  <a:lnTo>
                    <a:pt x="0" y="101600"/>
                  </a:lnTo>
                  <a:lnTo>
                    <a:pt x="76200" y="127000"/>
                  </a:lnTo>
                  <a:cubicBezTo>
                    <a:pt x="76200" y="127000"/>
                    <a:pt x="152400" y="152400"/>
                    <a:pt x="177800" y="152400"/>
                  </a:cubicBezTo>
                  <a:cubicBezTo>
                    <a:pt x="203200" y="152400"/>
                    <a:pt x="317500" y="114300"/>
                    <a:pt x="317500" y="114300"/>
                  </a:cubicBezTo>
                  <a:cubicBezTo>
                    <a:pt x="368300" y="88900"/>
                    <a:pt x="419100" y="76200"/>
                    <a:pt x="419100" y="76200"/>
                  </a:cubicBezTo>
                  <a:lnTo>
                    <a:pt x="609600" y="63500"/>
                  </a:lnTo>
                  <a:cubicBezTo>
                    <a:pt x="635000" y="50800"/>
                    <a:pt x="723900" y="38100"/>
                    <a:pt x="723900" y="38100"/>
                  </a:cubicBezTo>
                  <a:lnTo>
                    <a:pt x="889000" y="25400"/>
                  </a:lnTo>
                  <a:cubicBezTo>
                    <a:pt x="990600" y="0"/>
                    <a:pt x="1168400" y="88900"/>
                    <a:pt x="1168400" y="88900"/>
                  </a:cubicBezTo>
                  <a:cubicBezTo>
                    <a:pt x="1257300" y="139700"/>
                    <a:pt x="1308100" y="139700"/>
                    <a:pt x="1333500" y="127000"/>
                  </a:cubicBezTo>
                  <a:cubicBezTo>
                    <a:pt x="1358900" y="114300"/>
                    <a:pt x="1473200" y="127000"/>
                    <a:pt x="1511300" y="139700"/>
                  </a:cubicBezTo>
                  <a:cubicBezTo>
                    <a:pt x="1549400" y="152400"/>
                    <a:pt x="1676400" y="127000"/>
                    <a:pt x="1714500" y="114300"/>
                  </a:cubicBezTo>
                  <a:cubicBezTo>
                    <a:pt x="1752600" y="101600"/>
                    <a:pt x="1841500" y="127000"/>
                    <a:pt x="1841500" y="127000"/>
                  </a:cubicBezTo>
                  <a:lnTo>
                    <a:pt x="1930400" y="165100"/>
                  </a:lnTo>
                  <a:cubicBezTo>
                    <a:pt x="1943100" y="190500"/>
                    <a:pt x="2120900" y="203200"/>
                    <a:pt x="2120900" y="203200"/>
                  </a:cubicBezTo>
                  <a:cubicBezTo>
                    <a:pt x="2159000" y="228600"/>
                    <a:pt x="2247900" y="203200"/>
                    <a:pt x="2247900" y="203200"/>
                  </a:cubicBezTo>
                  <a:cubicBezTo>
                    <a:pt x="2374900" y="228600"/>
                    <a:pt x="2438400" y="215900"/>
                    <a:pt x="2501900" y="177800"/>
                  </a:cubicBezTo>
                  <a:cubicBezTo>
                    <a:pt x="2565400" y="139700"/>
                    <a:pt x="2667000" y="177800"/>
                    <a:pt x="2667000" y="177800"/>
                  </a:cubicBezTo>
                  <a:cubicBezTo>
                    <a:pt x="2667000" y="177800"/>
                    <a:pt x="2743200" y="190500"/>
                    <a:pt x="2844800" y="190500"/>
                  </a:cubicBezTo>
                  <a:cubicBezTo>
                    <a:pt x="2946400" y="190500"/>
                    <a:pt x="3022600" y="241300"/>
                    <a:pt x="3035300" y="254000"/>
                  </a:cubicBezTo>
                  <a:cubicBezTo>
                    <a:pt x="3048000" y="266700"/>
                    <a:pt x="3111500" y="241300"/>
                    <a:pt x="3124200" y="241300"/>
                  </a:cubicBezTo>
                  <a:cubicBezTo>
                    <a:pt x="3136900" y="241300"/>
                    <a:pt x="3200400" y="254000"/>
                    <a:pt x="3238500" y="241300"/>
                  </a:cubicBezTo>
                  <a:cubicBezTo>
                    <a:pt x="3276600" y="228600"/>
                    <a:pt x="3352800" y="241300"/>
                    <a:pt x="3352800" y="241300"/>
                  </a:cubicBezTo>
                  <a:lnTo>
                    <a:pt x="3352800" y="5143500"/>
                  </a:lnTo>
                  <a:close/>
                </a:path>
              </a:pathLst>
            </a:custGeom>
            <a:blipFill>
              <a:blip r:embed="rId6"/>
              <a:stretch>
                <a:fillRect l="-93445" t="0" r="-62808" b="0"/>
              </a:stretch>
            </a:blipFill>
          </p:spPr>
        </p:sp>
        <p:sp>
          <p:nvSpPr>
            <p:cNvPr name="Freeform 8" id="8"/>
            <p:cNvSpPr/>
            <p:nvPr/>
          </p:nvSpPr>
          <p:spPr>
            <a:xfrm flipH="false" flipV="false" rot="0">
              <a:off x="0" y="0"/>
              <a:ext cx="3352800" cy="292100"/>
            </a:xfrm>
            <a:custGeom>
              <a:avLst/>
              <a:gdLst/>
              <a:ahLst/>
              <a:cxnLst/>
              <a:rect r="r" b="b" t="t" l="l"/>
              <a:pathLst>
                <a:path h="292100" w="3352800">
                  <a:moveTo>
                    <a:pt x="3352800" y="292100"/>
                  </a:moveTo>
                  <a:lnTo>
                    <a:pt x="0" y="292100"/>
                  </a:lnTo>
                  <a:lnTo>
                    <a:pt x="0" y="0"/>
                  </a:lnTo>
                  <a:lnTo>
                    <a:pt x="3352800" y="0"/>
                  </a:lnTo>
                  <a:lnTo>
                    <a:pt x="3352800" y="292100"/>
                  </a:lnTo>
                  <a:close/>
                </a:path>
              </a:pathLst>
            </a:custGeom>
            <a:blipFill>
              <a:blip r:embed="rId7"/>
              <a:stretch>
                <a:fillRect l="0" t="-7825" r="0" b="-70087"/>
              </a:stretch>
            </a:blipFill>
          </p:spPr>
        </p:sp>
        <p:sp>
          <p:nvSpPr>
            <p:cNvPr name="Freeform 9" id="9"/>
            <p:cNvSpPr/>
            <p:nvPr/>
          </p:nvSpPr>
          <p:spPr>
            <a:xfrm flipH="false" flipV="false" rot="0">
              <a:off x="0" y="4775200"/>
              <a:ext cx="3365500" cy="469900"/>
            </a:xfrm>
            <a:custGeom>
              <a:avLst/>
              <a:gdLst/>
              <a:ahLst/>
              <a:cxnLst/>
              <a:rect r="r" b="b" t="t" l="l"/>
              <a:pathLst>
                <a:path h="469900" w="3365500">
                  <a:moveTo>
                    <a:pt x="3365500" y="469900"/>
                  </a:moveTo>
                  <a:lnTo>
                    <a:pt x="0" y="469900"/>
                  </a:lnTo>
                  <a:lnTo>
                    <a:pt x="0" y="0"/>
                  </a:lnTo>
                  <a:lnTo>
                    <a:pt x="3365500" y="0"/>
                  </a:lnTo>
                  <a:lnTo>
                    <a:pt x="3365500" y="469900"/>
                  </a:lnTo>
                  <a:close/>
                </a:path>
              </a:pathLst>
            </a:custGeom>
            <a:blipFill>
              <a:blip r:embed="rId8"/>
              <a:stretch>
                <a:fillRect l="0" t="-137943" r="0" b="-27056"/>
              </a:stretch>
            </a:blipFill>
          </p:spPr>
        </p:sp>
      </p:grpSp>
      <p:sp>
        <p:nvSpPr>
          <p:cNvPr name="Freeform 10" id="10"/>
          <p:cNvSpPr/>
          <p:nvPr/>
        </p:nvSpPr>
        <p:spPr>
          <a:xfrm flipH="false" flipV="false" rot="0">
            <a:off x="-7372359" y="-1725022"/>
            <a:ext cx="13581442" cy="4342400"/>
          </a:xfrm>
          <a:custGeom>
            <a:avLst/>
            <a:gdLst/>
            <a:ahLst/>
            <a:cxnLst/>
            <a:rect r="r" b="b" t="t" l="l"/>
            <a:pathLst>
              <a:path h="4342400" w="13581442">
                <a:moveTo>
                  <a:pt x="0" y="0"/>
                </a:moveTo>
                <a:lnTo>
                  <a:pt x="13581441" y="0"/>
                </a:lnTo>
                <a:lnTo>
                  <a:pt x="13581441" y="4342400"/>
                </a:lnTo>
                <a:lnTo>
                  <a:pt x="0" y="4342400"/>
                </a:lnTo>
                <a:lnTo>
                  <a:pt x="0" y="0"/>
                </a:lnTo>
                <a:close/>
              </a:path>
            </a:pathLst>
          </a:custGeom>
          <a:blipFill>
            <a:blip r:embed="rId9"/>
            <a:stretch>
              <a:fillRect l="0" t="0" r="-19505" b="-8393"/>
            </a:stretch>
          </a:blipFill>
        </p:spPr>
      </p:sp>
      <p:sp>
        <p:nvSpPr>
          <p:cNvPr name="Freeform 11" id="11"/>
          <p:cNvSpPr/>
          <p:nvPr/>
        </p:nvSpPr>
        <p:spPr>
          <a:xfrm flipH="false" flipV="false" rot="-472910">
            <a:off x="241094" y="5698156"/>
            <a:ext cx="2450583" cy="3685087"/>
          </a:xfrm>
          <a:custGeom>
            <a:avLst/>
            <a:gdLst/>
            <a:ahLst/>
            <a:cxnLst/>
            <a:rect r="r" b="b" t="t" l="l"/>
            <a:pathLst>
              <a:path h="3685087" w="2450583">
                <a:moveTo>
                  <a:pt x="0" y="0"/>
                </a:moveTo>
                <a:lnTo>
                  <a:pt x="2450583" y="0"/>
                </a:lnTo>
                <a:lnTo>
                  <a:pt x="2450583" y="3685087"/>
                </a:lnTo>
                <a:lnTo>
                  <a:pt x="0" y="3685087"/>
                </a:lnTo>
                <a:lnTo>
                  <a:pt x="0" y="0"/>
                </a:lnTo>
                <a:close/>
              </a:path>
            </a:pathLst>
          </a:custGeom>
          <a:blipFill>
            <a:blip r:embed="rId10"/>
            <a:stretch>
              <a:fillRect l="0" t="0" r="0" b="0"/>
            </a:stretch>
          </a:blipFill>
        </p:spPr>
      </p:sp>
      <p:sp>
        <p:nvSpPr>
          <p:cNvPr name="Freeform 12" id="12"/>
          <p:cNvSpPr/>
          <p:nvPr/>
        </p:nvSpPr>
        <p:spPr>
          <a:xfrm flipH="false" flipV="false" rot="0">
            <a:off x="1390725" y="1599415"/>
            <a:ext cx="10261528" cy="7655100"/>
          </a:xfrm>
          <a:custGeom>
            <a:avLst/>
            <a:gdLst/>
            <a:ahLst/>
            <a:cxnLst/>
            <a:rect r="r" b="b" t="t" l="l"/>
            <a:pathLst>
              <a:path h="7655100" w="10261528">
                <a:moveTo>
                  <a:pt x="0" y="0"/>
                </a:moveTo>
                <a:lnTo>
                  <a:pt x="10261528" y="0"/>
                </a:lnTo>
                <a:lnTo>
                  <a:pt x="10261528" y="7655100"/>
                </a:lnTo>
                <a:lnTo>
                  <a:pt x="0" y="7655100"/>
                </a:lnTo>
                <a:lnTo>
                  <a:pt x="0" y="0"/>
                </a:lnTo>
                <a:close/>
              </a:path>
            </a:pathLst>
          </a:custGeom>
          <a:blipFill>
            <a:blip r:embed="rId11">
              <a:alphaModFix amt="21999"/>
            </a:blip>
            <a:stretch>
              <a:fillRect l="0" t="0" r="0" b="0"/>
            </a:stretch>
          </a:blipFill>
        </p:spPr>
      </p:sp>
      <p:sp>
        <p:nvSpPr>
          <p:cNvPr name="TextBox 13" id="13"/>
          <p:cNvSpPr txBox="true"/>
          <p:nvPr/>
        </p:nvSpPr>
        <p:spPr>
          <a:xfrm rot="0">
            <a:off x="3281717" y="5283812"/>
            <a:ext cx="6887619" cy="1905000"/>
          </a:xfrm>
          <a:prstGeom prst="rect">
            <a:avLst/>
          </a:prstGeom>
        </p:spPr>
        <p:txBody>
          <a:bodyPr anchor="t" rtlCol="false" tIns="0" lIns="0" bIns="0" rIns="0">
            <a:spAutoFit/>
          </a:bodyPr>
          <a:lstStyle/>
          <a:p>
            <a:pPr algn="ctr" marL="0" indent="0" lvl="1">
              <a:lnSpc>
                <a:spcPts val="7559"/>
              </a:lnSpc>
              <a:spcBef>
                <a:spcPts val="5669"/>
              </a:spcBef>
            </a:pPr>
            <a:r>
              <a:rPr lang="en-US" sz="6299">
                <a:solidFill>
                  <a:srgbClr val="302C2C"/>
                </a:solidFill>
                <a:latin typeface="Varela Round"/>
              </a:rPr>
              <a:t>MISIONEROS DE MISERICORDIA </a:t>
            </a:r>
          </a:p>
        </p:txBody>
      </p:sp>
      <p:sp>
        <p:nvSpPr>
          <p:cNvPr name="TextBox 14" id="14"/>
          <p:cNvSpPr txBox="true"/>
          <p:nvPr/>
        </p:nvSpPr>
        <p:spPr>
          <a:xfrm rot="0">
            <a:off x="2118943" y="2915471"/>
            <a:ext cx="8831514" cy="1742564"/>
          </a:xfrm>
          <a:prstGeom prst="rect">
            <a:avLst/>
          </a:prstGeom>
        </p:spPr>
        <p:txBody>
          <a:bodyPr anchor="t" rtlCol="false" tIns="0" lIns="0" bIns="0" rIns="0">
            <a:spAutoFit/>
          </a:bodyPr>
          <a:lstStyle/>
          <a:p>
            <a:pPr algn="ctr" marL="0" indent="0" lvl="0">
              <a:lnSpc>
                <a:spcPts val="4428"/>
              </a:lnSpc>
            </a:pPr>
            <a:r>
              <a:rPr lang="en-US" sz="4428">
                <a:solidFill>
                  <a:srgbClr val="302C2C"/>
                </a:solidFill>
                <a:latin typeface="Pluma Bold"/>
              </a:rPr>
              <a:t>En el don de la vocación Misionera, ser libros abiertos del Evangelio de la Misericordia</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7442" t="23455" r="1281" b="25201"/>
          <a:stretch>
            <a:fillRect/>
          </a:stretch>
        </p:blipFill>
        <p:spPr>
          <a:xfrm flipH="false" flipV="false">
            <a:off x="0" y="0"/>
            <a:ext cx="18288000" cy="10287000"/>
          </a:xfrm>
          <a:prstGeom prst="rect">
            <a:avLst/>
          </a:prstGeom>
        </p:spPr>
      </p:pic>
      <p:sp>
        <p:nvSpPr>
          <p:cNvPr name="Freeform 3" id="3"/>
          <p:cNvSpPr/>
          <p:nvPr/>
        </p:nvSpPr>
        <p:spPr>
          <a:xfrm flipH="false" flipV="false" rot="0">
            <a:off x="1258268" y="1333241"/>
            <a:ext cx="7885732" cy="8614531"/>
          </a:xfrm>
          <a:custGeom>
            <a:avLst/>
            <a:gdLst/>
            <a:ahLst/>
            <a:cxnLst/>
            <a:rect r="r" b="b" t="t" l="l"/>
            <a:pathLst>
              <a:path h="8614531" w="7885732">
                <a:moveTo>
                  <a:pt x="0" y="0"/>
                </a:moveTo>
                <a:lnTo>
                  <a:pt x="7885732" y="0"/>
                </a:lnTo>
                <a:lnTo>
                  <a:pt x="7885732" y="8614531"/>
                </a:lnTo>
                <a:lnTo>
                  <a:pt x="0" y="8614531"/>
                </a:lnTo>
                <a:lnTo>
                  <a:pt x="0" y="0"/>
                </a:lnTo>
                <a:close/>
              </a:path>
            </a:pathLst>
          </a:custGeom>
          <a:blipFill>
            <a:blip r:embed="rId3"/>
            <a:stretch>
              <a:fillRect l="0" t="-9732" r="0" b="-9732"/>
            </a:stretch>
          </a:blipFill>
        </p:spPr>
      </p:sp>
      <p:sp>
        <p:nvSpPr>
          <p:cNvPr name="TextBox 4" id="4"/>
          <p:cNvSpPr txBox="true"/>
          <p:nvPr/>
        </p:nvSpPr>
        <p:spPr>
          <a:xfrm rot="0">
            <a:off x="1657332" y="4317835"/>
            <a:ext cx="5902405" cy="3823677"/>
          </a:xfrm>
          <a:prstGeom prst="rect">
            <a:avLst/>
          </a:prstGeom>
        </p:spPr>
        <p:txBody>
          <a:bodyPr anchor="t" rtlCol="false" tIns="0" lIns="0" bIns="0" rIns="0">
            <a:spAutoFit/>
          </a:bodyPr>
          <a:lstStyle/>
          <a:p>
            <a:pPr>
              <a:lnSpc>
                <a:spcPts val="4307"/>
              </a:lnSpc>
            </a:pPr>
            <a:r>
              <a:rPr lang="en-US" sz="3589">
                <a:solidFill>
                  <a:srgbClr val="302C2C"/>
                </a:solidFill>
                <a:latin typeface="Varela Round"/>
              </a:rPr>
              <a:t>•”El Evangelio es el libro de la misericordia de Dios, para leer y releer, porque todo lo que Jesús ha dicho y hecho es expresión de la misericordia del Padre. </a:t>
            </a:r>
          </a:p>
          <a:p>
            <a:pPr>
              <a:lnSpc>
                <a:spcPts val="4307"/>
              </a:lnSpc>
            </a:pPr>
          </a:p>
        </p:txBody>
      </p:sp>
      <p:sp>
        <p:nvSpPr>
          <p:cNvPr name="Freeform 5" id="5"/>
          <p:cNvSpPr/>
          <p:nvPr/>
        </p:nvSpPr>
        <p:spPr>
          <a:xfrm flipH="false" flipV="false" rot="-9334208">
            <a:off x="-1208752" y="7920162"/>
            <a:ext cx="8614985" cy="4055220"/>
          </a:xfrm>
          <a:custGeom>
            <a:avLst/>
            <a:gdLst/>
            <a:ahLst/>
            <a:cxnLst/>
            <a:rect r="r" b="b" t="t" l="l"/>
            <a:pathLst>
              <a:path h="4055220" w="8614985">
                <a:moveTo>
                  <a:pt x="0" y="0"/>
                </a:moveTo>
                <a:lnTo>
                  <a:pt x="8614985" y="0"/>
                </a:lnTo>
                <a:lnTo>
                  <a:pt x="8614985" y="4055220"/>
                </a:lnTo>
                <a:lnTo>
                  <a:pt x="0" y="4055220"/>
                </a:lnTo>
                <a:lnTo>
                  <a:pt x="0" y="0"/>
                </a:lnTo>
                <a:close/>
              </a:path>
            </a:pathLst>
          </a:custGeom>
          <a:blipFill>
            <a:blip r:embed="rId4"/>
            <a:stretch>
              <a:fillRect l="-106346" t="-67728" r="-12207" b="0"/>
            </a:stretch>
          </a:blipFill>
        </p:spPr>
      </p:sp>
      <p:sp>
        <p:nvSpPr>
          <p:cNvPr name="Freeform 6" id="6"/>
          <p:cNvSpPr/>
          <p:nvPr/>
        </p:nvSpPr>
        <p:spPr>
          <a:xfrm flipH="false" flipV="false" rot="0">
            <a:off x="5329013" y="-422612"/>
            <a:ext cx="16230600" cy="3550444"/>
          </a:xfrm>
          <a:custGeom>
            <a:avLst/>
            <a:gdLst/>
            <a:ahLst/>
            <a:cxnLst/>
            <a:rect r="r" b="b" t="t" l="l"/>
            <a:pathLst>
              <a:path h="3550444" w="16230600">
                <a:moveTo>
                  <a:pt x="0" y="0"/>
                </a:moveTo>
                <a:lnTo>
                  <a:pt x="16230600" y="0"/>
                </a:lnTo>
                <a:lnTo>
                  <a:pt x="16230600" y="3550443"/>
                </a:lnTo>
                <a:lnTo>
                  <a:pt x="0" y="3550443"/>
                </a:lnTo>
                <a:lnTo>
                  <a:pt x="0" y="0"/>
                </a:lnTo>
                <a:close/>
              </a:path>
            </a:pathLst>
          </a:custGeom>
          <a:blipFill>
            <a:blip r:embed="rId5"/>
            <a:stretch>
              <a:fillRect l="0" t="0" r="0" b="0"/>
            </a:stretch>
          </a:blipFill>
        </p:spPr>
      </p:sp>
      <p:grpSp>
        <p:nvGrpSpPr>
          <p:cNvPr name="Group 7" id="7"/>
          <p:cNvGrpSpPr>
            <a:grpSpLocks noChangeAspect="true"/>
          </p:cNvGrpSpPr>
          <p:nvPr/>
        </p:nvGrpSpPr>
        <p:grpSpPr>
          <a:xfrm rot="0">
            <a:off x="8418917" y="2980051"/>
            <a:ext cx="7411822" cy="6278249"/>
            <a:chOff x="0" y="0"/>
            <a:chExt cx="2374900" cy="2011680"/>
          </a:xfrm>
        </p:grpSpPr>
        <p:sp>
          <p:nvSpPr>
            <p:cNvPr name="Freeform 8" id="8"/>
            <p:cNvSpPr/>
            <p:nvPr/>
          </p:nvSpPr>
          <p:spPr>
            <a:xfrm flipH="false" flipV="false" rot="0">
              <a:off x="-2540" y="-2540"/>
              <a:ext cx="2377441" cy="2009140"/>
            </a:xfrm>
            <a:custGeom>
              <a:avLst/>
              <a:gdLst/>
              <a:ahLst/>
              <a:cxnLst/>
              <a:rect r="r" b="b" t="t" l="l"/>
              <a:pathLst>
                <a:path h="2009140" w="2377441">
                  <a:moveTo>
                    <a:pt x="2376170" y="1778000"/>
                  </a:moveTo>
                  <a:cubicBezTo>
                    <a:pt x="2374900" y="1276350"/>
                    <a:pt x="2359660" y="598170"/>
                    <a:pt x="2359660" y="97790"/>
                  </a:cubicBezTo>
                  <a:cubicBezTo>
                    <a:pt x="2359660" y="90170"/>
                    <a:pt x="2360930" y="82550"/>
                    <a:pt x="2360930" y="76200"/>
                  </a:cubicBezTo>
                  <a:cubicBezTo>
                    <a:pt x="2359660" y="74930"/>
                    <a:pt x="2358390" y="74930"/>
                    <a:pt x="2357120" y="73660"/>
                  </a:cubicBezTo>
                  <a:cubicBezTo>
                    <a:pt x="2357120" y="73660"/>
                    <a:pt x="2355850" y="74930"/>
                    <a:pt x="2355850" y="76200"/>
                  </a:cubicBezTo>
                  <a:cubicBezTo>
                    <a:pt x="2353310" y="82550"/>
                    <a:pt x="2348230" y="82550"/>
                    <a:pt x="2343150" y="82550"/>
                  </a:cubicBezTo>
                  <a:cubicBezTo>
                    <a:pt x="2336800" y="81280"/>
                    <a:pt x="2330450" y="74930"/>
                    <a:pt x="2322830" y="77470"/>
                  </a:cubicBezTo>
                  <a:cubicBezTo>
                    <a:pt x="2320290" y="78740"/>
                    <a:pt x="2315210" y="76200"/>
                    <a:pt x="2313940" y="73660"/>
                  </a:cubicBezTo>
                  <a:cubicBezTo>
                    <a:pt x="2310130" y="68580"/>
                    <a:pt x="2305050" y="68580"/>
                    <a:pt x="2299970" y="71120"/>
                  </a:cubicBezTo>
                  <a:cubicBezTo>
                    <a:pt x="2297430" y="72390"/>
                    <a:pt x="2294890" y="71120"/>
                    <a:pt x="2292350" y="71120"/>
                  </a:cubicBezTo>
                  <a:cubicBezTo>
                    <a:pt x="2288540" y="71120"/>
                    <a:pt x="2283460" y="69850"/>
                    <a:pt x="2279650" y="68580"/>
                  </a:cubicBezTo>
                  <a:cubicBezTo>
                    <a:pt x="2278380" y="68580"/>
                    <a:pt x="2275840" y="67310"/>
                    <a:pt x="2274570" y="67310"/>
                  </a:cubicBezTo>
                  <a:cubicBezTo>
                    <a:pt x="2270760" y="66040"/>
                    <a:pt x="2266950" y="62230"/>
                    <a:pt x="2263140" y="67310"/>
                  </a:cubicBezTo>
                  <a:cubicBezTo>
                    <a:pt x="2263140" y="67310"/>
                    <a:pt x="2260600" y="67310"/>
                    <a:pt x="2259330" y="66040"/>
                  </a:cubicBezTo>
                  <a:cubicBezTo>
                    <a:pt x="2258060" y="63500"/>
                    <a:pt x="2256790" y="59690"/>
                    <a:pt x="2255520" y="57150"/>
                  </a:cubicBezTo>
                  <a:cubicBezTo>
                    <a:pt x="2252980" y="53340"/>
                    <a:pt x="2252980" y="46990"/>
                    <a:pt x="2249170" y="44450"/>
                  </a:cubicBezTo>
                  <a:cubicBezTo>
                    <a:pt x="2246630" y="43180"/>
                    <a:pt x="2245360" y="41910"/>
                    <a:pt x="2244090" y="39370"/>
                  </a:cubicBezTo>
                  <a:cubicBezTo>
                    <a:pt x="2244090" y="38100"/>
                    <a:pt x="2241550" y="36830"/>
                    <a:pt x="2241550" y="35560"/>
                  </a:cubicBezTo>
                  <a:lnTo>
                    <a:pt x="2237740" y="31750"/>
                  </a:lnTo>
                  <a:cubicBezTo>
                    <a:pt x="2236470" y="29210"/>
                    <a:pt x="2235200" y="25400"/>
                    <a:pt x="2232660" y="24130"/>
                  </a:cubicBezTo>
                  <a:cubicBezTo>
                    <a:pt x="2227580" y="20320"/>
                    <a:pt x="2226310" y="15240"/>
                    <a:pt x="2228850" y="8890"/>
                  </a:cubicBezTo>
                  <a:cubicBezTo>
                    <a:pt x="2225040" y="7620"/>
                    <a:pt x="2222500" y="5080"/>
                    <a:pt x="2218690" y="5080"/>
                  </a:cubicBezTo>
                  <a:cubicBezTo>
                    <a:pt x="2203450" y="6350"/>
                    <a:pt x="2186940" y="8890"/>
                    <a:pt x="2171700" y="10160"/>
                  </a:cubicBezTo>
                  <a:cubicBezTo>
                    <a:pt x="2169160" y="10160"/>
                    <a:pt x="2165350" y="11430"/>
                    <a:pt x="2164080" y="12700"/>
                  </a:cubicBezTo>
                  <a:cubicBezTo>
                    <a:pt x="2153920" y="19050"/>
                    <a:pt x="2143760" y="13970"/>
                    <a:pt x="2133600" y="12700"/>
                  </a:cubicBezTo>
                  <a:cubicBezTo>
                    <a:pt x="2125980" y="12700"/>
                    <a:pt x="2118360" y="8890"/>
                    <a:pt x="2110740" y="7620"/>
                  </a:cubicBezTo>
                  <a:cubicBezTo>
                    <a:pt x="2101850" y="6350"/>
                    <a:pt x="2094230" y="7620"/>
                    <a:pt x="2085340" y="6350"/>
                  </a:cubicBezTo>
                  <a:cubicBezTo>
                    <a:pt x="2084070" y="6350"/>
                    <a:pt x="2082800" y="5080"/>
                    <a:pt x="2081530" y="3810"/>
                  </a:cubicBezTo>
                  <a:cubicBezTo>
                    <a:pt x="2078990" y="0"/>
                    <a:pt x="2073910" y="1270"/>
                    <a:pt x="2071370" y="2540"/>
                  </a:cubicBezTo>
                  <a:cubicBezTo>
                    <a:pt x="2067560" y="5080"/>
                    <a:pt x="2066290" y="8890"/>
                    <a:pt x="2063750" y="12700"/>
                  </a:cubicBezTo>
                  <a:cubicBezTo>
                    <a:pt x="2057400" y="13970"/>
                    <a:pt x="2048510" y="15240"/>
                    <a:pt x="2042160" y="19050"/>
                  </a:cubicBezTo>
                  <a:cubicBezTo>
                    <a:pt x="2037080" y="21590"/>
                    <a:pt x="2034540" y="22860"/>
                    <a:pt x="2030730" y="20320"/>
                  </a:cubicBezTo>
                  <a:lnTo>
                    <a:pt x="2029460" y="21590"/>
                  </a:lnTo>
                  <a:cubicBezTo>
                    <a:pt x="2032000" y="24130"/>
                    <a:pt x="2033270" y="27940"/>
                    <a:pt x="2035810" y="30480"/>
                  </a:cubicBezTo>
                  <a:cubicBezTo>
                    <a:pt x="2032000" y="31750"/>
                    <a:pt x="2026920" y="34290"/>
                    <a:pt x="2024380" y="33020"/>
                  </a:cubicBezTo>
                  <a:cubicBezTo>
                    <a:pt x="2018030" y="31750"/>
                    <a:pt x="2015490" y="34290"/>
                    <a:pt x="2010410" y="36830"/>
                  </a:cubicBezTo>
                  <a:cubicBezTo>
                    <a:pt x="2005330" y="40640"/>
                    <a:pt x="1998980" y="43180"/>
                    <a:pt x="1993900" y="45720"/>
                  </a:cubicBezTo>
                  <a:cubicBezTo>
                    <a:pt x="1992630" y="45720"/>
                    <a:pt x="1991360" y="45720"/>
                    <a:pt x="1990090" y="44450"/>
                  </a:cubicBezTo>
                  <a:cubicBezTo>
                    <a:pt x="1988820" y="44450"/>
                    <a:pt x="1987550" y="43180"/>
                    <a:pt x="1987550" y="43180"/>
                  </a:cubicBezTo>
                  <a:cubicBezTo>
                    <a:pt x="1981200" y="45720"/>
                    <a:pt x="1974850" y="48260"/>
                    <a:pt x="1968500" y="45720"/>
                  </a:cubicBezTo>
                  <a:cubicBezTo>
                    <a:pt x="1967230" y="45720"/>
                    <a:pt x="1967230" y="46990"/>
                    <a:pt x="1965960" y="46990"/>
                  </a:cubicBezTo>
                  <a:cubicBezTo>
                    <a:pt x="1958340" y="49530"/>
                    <a:pt x="1953260" y="58420"/>
                    <a:pt x="1943100" y="58420"/>
                  </a:cubicBezTo>
                  <a:cubicBezTo>
                    <a:pt x="1935480" y="58420"/>
                    <a:pt x="1927860" y="64770"/>
                    <a:pt x="1920240" y="64770"/>
                  </a:cubicBezTo>
                  <a:cubicBezTo>
                    <a:pt x="1911350" y="66040"/>
                    <a:pt x="1903730" y="68580"/>
                    <a:pt x="1896110" y="72390"/>
                  </a:cubicBezTo>
                  <a:cubicBezTo>
                    <a:pt x="1893570" y="73660"/>
                    <a:pt x="1891030" y="73660"/>
                    <a:pt x="1889760" y="73660"/>
                  </a:cubicBezTo>
                  <a:cubicBezTo>
                    <a:pt x="1883410" y="71120"/>
                    <a:pt x="1879600" y="74930"/>
                    <a:pt x="1877060" y="78740"/>
                  </a:cubicBezTo>
                  <a:cubicBezTo>
                    <a:pt x="1870710" y="87630"/>
                    <a:pt x="1860550" y="90170"/>
                    <a:pt x="1851660" y="92710"/>
                  </a:cubicBezTo>
                  <a:cubicBezTo>
                    <a:pt x="1840230" y="95250"/>
                    <a:pt x="1828800" y="96520"/>
                    <a:pt x="1817370" y="97790"/>
                  </a:cubicBezTo>
                  <a:cubicBezTo>
                    <a:pt x="1816100" y="97790"/>
                    <a:pt x="1814830" y="101600"/>
                    <a:pt x="1812290" y="102870"/>
                  </a:cubicBezTo>
                  <a:cubicBezTo>
                    <a:pt x="1811020" y="102870"/>
                    <a:pt x="1809750" y="101600"/>
                    <a:pt x="1809750" y="101600"/>
                  </a:cubicBezTo>
                  <a:cubicBezTo>
                    <a:pt x="1803400" y="109220"/>
                    <a:pt x="1799590" y="120650"/>
                    <a:pt x="1786890" y="119380"/>
                  </a:cubicBezTo>
                  <a:lnTo>
                    <a:pt x="1785620" y="119380"/>
                  </a:lnTo>
                  <a:cubicBezTo>
                    <a:pt x="1775460" y="125730"/>
                    <a:pt x="1765300" y="123190"/>
                    <a:pt x="1756410" y="120650"/>
                  </a:cubicBezTo>
                  <a:cubicBezTo>
                    <a:pt x="1753870" y="120650"/>
                    <a:pt x="1750060" y="118110"/>
                    <a:pt x="1748790" y="115570"/>
                  </a:cubicBezTo>
                  <a:cubicBezTo>
                    <a:pt x="1744980" y="107950"/>
                    <a:pt x="1734820" y="105410"/>
                    <a:pt x="1727200" y="107950"/>
                  </a:cubicBezTo>
                  <a:cubicBezTo>
                    <a:pt x="1720850" y="110490"/>
                    <a:pt x="1714500" y="111760"/>
                    <a:pt x="1708150" y="114300"/>
                  </a:cubicBezTo>
                  <a:cubicBezTo>
                    <a:pt x="1697990" y="116840"/>
                    <a:pt x="1689100" y="118110"/>
                    <a:pt x="1678940" y="113030"/>
                  </a:cubicBezTo>
                  <a:cubicBezTo>
                    <a:pt x="1668780" y="107950"/>
                    <a:pt x="1661160" y="111760"/>
                    <a:pt x="1656080" y="123190"/>
                  </a:cubicBezTo>
                  <a:cubicBezTo>
                    <a:pt x="1652270" y="130810"/>
                    <a:pt x="1642109" y="132080"/>
                    <a:pt x="1635759" y="125730"/>
                  </a:cubicBezTo>
                  <a:cubicBezTo>
                    <a:pt x="1631949" y="121920"/>
                    <a:pt x="1629409" y="123190"/>
                    <a:pt x="1625599" y="125730"/>
                  </a:cubicBezTo>
                  <a:lnTo>
                    <a:pt x="1617979" y="133350"/>
                  </a:lnTo>
                  <a:cubicBezTo>
                    <a:pt x="1616709" y="134620"/>
                    <a:pt x="1614169" y="134620"/>
                    <a:pt x="1612899" y="134620"/>
                  </a:cubicBezTo>
                  <a:lnTo>
                    <a:pt x="1605279" y="134620"/>
                  </a:lnTo>
                  <a:cubicBezTo>
                    <a:pt x="1600199" y="134620"/>
                    <a:pt x="1595119" y="133350"/>
                    <a:pt x="1590040" y="132080"/>
                  </a:cubicBezTo>
                  <a:cubicBezTo>
                    <a:pt x="1583690" y="130810"/>
                    <a:pt x="1578609" y="127000"/>
                    <a:pt x="1572259" y="125730"/>
                  </a:cubicBezTo>
                  <a:cubicBezTo>
                    <a:pt x="1562099" y="124460"/>
                    <a:pt x="1559559" y="115570"/>
                    <a:pt x="1555749" y="109220"/>
                  </a:cubicBezTo>
                  <a:cubicBezTo>
                    <a:pt x="1553209" y="105410"/>
                    <a:pt x="1548129" y="100330"/>
                    <a:pt x="1543049" y="101600"/>
                  </a:cubicBezTo>
                  <a:cubicBezTo>
                    <a:pt x="1537969" y="104140"/>
                    <a:pt x="1532889" y="101600"/>
                    <a:pt x="1529079" y="100330"/>
                  </a:cubicBezTo>
                  <a:cubicBezTo>
                    <a:pt x="1527809" y="100330"/>
                    <a:pt x="1525269" y="99060"/>
                    <a:pt x="1523999" y="99060"/>
                  </a:cubicBezTo>
                  <a:cubicBezTo>
                    <a:pt x="1515109" y="96520"/>
                    <a:pt x="1508759" y="101600"/>
                    <a:pt x="1502409" y="107950"/>
                  </a:cubicBezTo>
                  <a:lnTo>
                    <a:pt x="1497329" y="113030"/>
                  </a:lnTo>
                  <a:cubicBezTo>
                    <a:pt x="1496059" y="114300"/>
                    <a:pt x="1496059" y="116840"/>
                    <a:pt x="1494790" y="118110"/>
                  </a:cubicBezTo>
                  <a:cubicBezTo>
                    <a:pt x="1487170" y="124460"/>
                    <a:pt x="1479550" y="121920"/>
                    <a:pt x="1470659" y="118110"/>
                  </a:cubicBezTo>
                  <a:cubicBezTo>
                    <a:pt x="1463040" y="114300"/>
                    <a:pt x="1454149" y="118110"/>
                    <a:pt x="1451609" y="125730"/>
                  </a:cubicBezTo>
                  <a:cubicBezTo>
                    <a:pt x="1450340" y="130810"/>
                    <a:pt x="1449070" y="134620"/>
                    <a:pt x="1442720" y="137160"/>
                  </a:cubicBezTo>
                  <a:cubicBezTo>
                    <a:pt x="1436370" y="140970"/>
                    <a:pt x="1428750" y="143510"/>
                    <a:pt x="1427480" y="152400"/>
                  </a:cubicBezTo>
                  <a:cubicBezTo>
                    <a:pt x="1427480" y="153670"/>
                    <a:pt x="1426210" y="154940"/>
                    <a:pt x="1424940" y="154940"/>
                  </a:cubicBezTo>
                  <a:cubicBezTo>
                    <a:pt x="1421130" y="156210"/>
                    <a:pt x="1418590" y="157480"/>
                    <a:pt x="1414780" y="158750"/>
                  </a:cubicBezTo>
                  <a:lnTo>
                    <a:pt x="1403350" y="158750"/>
                  </a:lnTo>
                  <a:cubicBezTo>
                    <a:pt x="1395730" y="157480"/>
                    <a:pt x="1388110" y="154940"/>
                    <a:pt x="1380490" y="153670"/>
                  </a:cubicBezTo>
                  <a:cubicBezTo>
                    <a:pt x="1371600" y="152400"/>
                    <a:pt x="1363979" y="157480"/>
                    <a:pt x="1355090" y="158750"/>
                  </a:cubicBezTo>
                  <a:lnTo>
                    <a:pt x="1353820" y="160020"/>
                  </a:lnTo>
                  <a:cubicBezTo>
                    <a:pt x="1351280" y="163830"/>
                    <a:pt x="1347470" y="162560"/>
                    <a:pt x="1344930" y="160020"/>
                  </a:cubicBezTo>
                  <a:cubicBezTo>
                    <a:pt x="1339850" y="154940"/>
                    <a:pt x="1330960" y="153670"/>
                    <a:pt x="1324610" y="156210"/>
                  </a:cubicBezTo>
                  <a:cubicBezTo>
                    <a:pt x="1316990" y="160020"/>
                    <a:pt x="1309370" y="162560"/>
                    <a:pt x="1301750" y="165100"/>
                  </a:cubicBezTo>
                  <a:cubicBezTo>
                    <a:pt x="1299210" y="165100"/>
                    <a:pt x="1296670" y="163830"/>
                    <a:pt x="1295400" y="163830"/>
                  </a:cubicBezTo>
                  <a:cubicBezTo>
                    <a:pt x="1292860" y="163830"/>
                    <a:pt x="1289050" y="162560"/>
                    <a:pt x="1287780" y="163830"/>
                  </a:cubicBezTo>
                  <a:cubicBezTo>
                    <a:pt x="1277620" y="171450"/>
                    <a:pt x="1267460" y="168910"/>
                    <a:pt x="1258570" y="163830"/>
                  </a:cubicBezTo>
                  <a:cubicBezTo>
                    <a:pt x="1253490" y="161290"/>
                    <a:pt x="1245870" y="158750"/>
                    <a:pt x="1243330" y="151130"/>
                  </a:cubicBezTo>
                  <a:cubicBezTo>
                    <a:pt x="1242060" y="146050"/>
                    <a:pt x="1236980" y="140970"/>
                    <a:pt x="1233170" y="137160"/>
                  </a:cubicBezTo>
                  <a:cubicBezTo>
                    <a:pt x="1226820" y="130810"/>
                    <a:pt x="1220470" y="121920"/>
                    <a:pt x="1209040" y="121920"/>
                  </a:cubicBezTo>
                  <a:cubicBezTo>
                    <a:pt x="1206500" y="121920"/>
                    <a:pt x="1203959" y="116840"/>
                    <a:pt x="1202690" y="118110"/>
                  </a:cubicBezTo>
                  <a:cubicBezTo>
                    <a:pt x="1197609" y="119380"/>
                    <a:pt x="1197609" y="116840"/>
                    <a:pt x="1195070" y="114300"/>
                  </a:cubicBezTo>
                  <a:cubicBezTo>
                    <a:pt x="1192530" y="111760"/>
                    <a:pt x="1188720" y="109220"/>
                    <a:pt x="1186180" y="105410"/>
                  </a:cubicBezTo>
                  <a:cubicBezTo>
                    <a:pt x="1182370" y="100330"/>
                    <a:pt x="1178560" y="93980"/>
                    <a:pt x="1174750" y="88900"/>
                  </a:cubicBezTo>
                  <a:cubicBezTo>
                    <a:pt x="1170940" y="83820"/>
                    <a:pt x="1168400" y="77470"/>
                    <a:pt x="1164590" y="72390"/>
                  </a:cubicBezTo>
                  <a:cubicBezTo>
                    <a:pt x="1163320" y="71120"/>
                    <a:pt x="1159509" y="69850"/>
                    <a:pt x="1158240" y="71120"/>
                  </a:cubicBezTo>
                  <a:lnTo>
                    <a:pt x="1143000" y="78740"/>
                  </a:lnTo>
                  <a:cubicBezTo>
                    <a:pt x="1140460" y="80010"/>
                    <a:pt x="1139190" y="82550"/>
                    <a:pt x="1137920" y="85090"/>
                  </a:cubicBezTo>
                  <a:lnTo>
                    <a:pt x="1136650" y="83820"/>
                  </a:lnTo>
                  <a:cubicBezTo>
                    <a:pt x="1137920" y="80010"/>
                    <a:pt x="1139190" y="76200"/>
                    <a:pt x="1140460" y="74930"/>
                  </a:cubicBezTo>
                  <a:lnTo>
                    <a:pt x="1125220" y="71120"/>
                  </a:lnTo>
                  <a:cubicBezTo>
                    <a:pt x="1121410" y="69850"/>
                    <a:pt x="1115060" y="69850"/>
                    <a:pt x="1112520" y="69850"/>
                  </a:cubicBezTo>
                  <a:lnTo>
                    <a:pt x="1092200" y="69850"/>
                  </a:lnTo>
                  <a:cubicBezTo>
                    <a:pt x="1084580" y="69850"/>
                    <a:pt x="1078230" y="68580"/>
                    <a:pt x="1070610" y="69850"/>
                  </a:cubicBezTo>
                  <a:cubicBezTo>
                    <a:pt x="1065530" y="71120"/>
                    <a:pt x="1061720" y="68580"/>
                    <a:pt x="1057910" y="66040"/>
                  </a:cubicBezTo>
                  <a:cubicBezTo>
                    <a:pt x="1047750" y="58420"/>
                    <a:pt x="1037590" y="49530"/>
                    <a:pt x="1023620" y="53340"/>
                  </a:cubicBezTo>
                  <a:cubicBezTo>
                    <a:pt x="1022350" y="53340"/>
                    <a:pt x="1019810" y="52070"/>
                    <a:pt x="1018540" y="50800"/>
                  </a:cubicBezTo>
                  <a:cubicBezTo>
                    <a:pt x="1014730" y="49530"/>
                    <a:pt x="1012190" y="46990"/>
                    <a:pt x="1007110" y="44450"/>
                  </a:cubicBezTo>
                  <a:cubicBezTo>
                    <a:pt x="1007110" y="48260"/>
                    <a:pt x="1007110" y="49530"/>
                    <a:pt x="1008380" y="52070"/>
                  </a:cubicBezTo>
                  <a:cubicBezTo>
                    <a:pt x="1005840" y="54610"/>
                    <a:pt x="1004570" y="53340"/>
                    <a:pt x="1003300" y="52070"/>
                  </a:cubicBezTo>
                  <a:cubicBezTo>
                    <a:pt x="1002030" y="53340"/>
                    <a:pt x="1000760" y="55880"/>
                    <a:pt x="999490" y="55880"/>
                  </a:cubicBezTo>
                  <a:cubicBezTo>
                    <a:pt x="993140" y="58420"/>
                    <a:pt x="986790" y="59690"/>
                    <a:pt x="980440" y="62230"/>
                  </a:cubicBezTo>
                  <a:cubicBezTo>
                    <a:pt x="977900" y="63500"/>
                    <a:pt x="975360" y="64770"/>
                    <a:pt x="974090" y="66040"/>
                  </a:cubicBezTo>
                  <a:cubicBezTo>
                    <a:pt x="969010" y="69850"/>
                    <a:pt x="965200" y="76200"/>
                    <a:pt x="956310" y="74930"/>
                  </a:cubicBezTo>
                  <a:cubicBezTo>
                    <a:pt x="955040" y="74930"/>
                    <a:pt x="952500" y="77470"/>
                    <a:pt x="949960" y="77470"/>
                  </a:cubicBezTo>
                  <a:cubicBezTo>
                    <a:pt x="947420" y="78740"/>
                    <a:pt x="943610" y="78740"/>
                    <a:pt x="941070" y="80010"/>
                  </a:cubicBezTo>
                  <a:lnTo>
                    <a:pt x="938530" y="80010"/>
                  </a:lnTo>
                  <a:cubicBezTo>
                    <a:pt x="930910" y="82550"/>
                    <a:pt x="924560" y="85090"/>
                    <a:pt x="916940" y="86360"/>
                  </a:cubicBezTo>
                  <a:lnTo>
                    <a:pt x="911860" y="86360"/>
                  </a:lnTo>
                  <a:cubicBezTo>
                    <a:pt x="905510" y="86360"/>
                    <a:pt x="900430" y="85090"/>
                    <a:pt x="894080" y="85090"/>
                  </a:cubicBezTo>
                  <a:cubicBezTo>
                    <a:pt x="887730" y="85090"/>
                    <a:pt x="881380" y="87630"/>
                    <a:pt x="875030" y="87630"/>
                  </a:cubicBezTo>
                  <a:cubicBezTo>
                    <a:pt x="867410" y="87630"/>
                    <a:pt x="858520" y="87630"/>
                    <a:pt x="852170" y="82550"/>
                  </a:cubicBezTo>
                  <a:cubicBezTo>
                    <a:pt x="850900" y="81280"/>
                    <a:pt x="847090" y="81280"/>
                    <a:pt x="844550" y="82550"/>
                  </a:cubicBezTo>
                  <a:cubicBezTo>
                    <a:pt x="835660" y="83820"/>
                    <a:pt x="826770" y="85090"/>
                    <a:pt x="819150" y="87630"/>
                  </a:cubicBezTo>
                  <a:cubicBezTo>
                    <a:pt x="811530" y="90170"/>
                    <a:pt x="807720" y="87630"/>
                    <a:pt x="805180" y="81280"/>
                  </a:cubicBezTo>
                  <a:cubicBezTo>
                    <a:pt x="803910" y="78740"/>
                    <a:pt x="801370" y="76200"/>
                    <a:pt x="798830" y="73660"/>
                  </a:cubicBezTo>
                  <a:cubicBezTo>
                    <a:pt x="795020" y="71120"/>
                    <a:pt x="791210" y="67310"/>
                    <a:pt x="787400" y="67310"/>
                  </a:cubicBezTo>
                  <a:cubicBezTo>
                    <a:pt x="778510" y="67310"/>
                    <a:pt x="773430" y="62230"/>
                    <a:pt x="767080" y="58420"/>
                  </a:cubicBezTo>
                  <a:cubicBezTo>
                    <a:pt x="756920" y="52070"/>
                    <a:pt x="748030" y="44450"/>
                    <a:pt x="735330" y="45720"/>
                  </a:cubicBezTo>
                  <a:lnTo>
                    <a:pt x="735330" y="39370"/>
                  </a:lnTo>
                  <a:cubicBezTo>
                    <a:pt x="737870" y="39370"/>
                    <a:pt x="740410" y="39370"/>
                    <a:pt x="742950" y="38100"/>
                  </a:cubicBezTo>
                  <a:cubicBezTo>
                    <a:pt x="739140" y="35560"/>
                    <a:pt x="739140" y="31750"/>
                    <a:pt x="736600" y="29210"/>
                  </a:cubicBezTo>
                  <a:cubicBezTo>
                    <a:pt x="731520" y="25400"/>
                    <a:pt x="726440" y="24130"/>
                    <a:pt x="721360" y="21590"/>
                  </a:cubicBezTo>
                  <a:cubicBezTo>
                    <a:pt x="717550" y="20320"/>
                    <a:pt x="712470" y="20320"/>
                    <a:pt x="715010" y="26670"/>
                  </a:cubicBezTo>
                  <a:cubicBezTo>
                    <a:pt x="708660" y="27940"/>
                    <a:pt x="703580" y="27940"/>
                    <a:pt x="701040" y="30480"/>
                  </a:cubicBezTo>
                  <a:cubicBezTo>
                    <a:pt x="695960" y="34290"/>
                    <a:pt x="690880" y="31750"/>
                    <a:pt x="687070" y="29210"/>
                  </a:cubicBezTo>
                  <a:cubicBezTo>
                    <a:pt x="684530" y="27940"/>
                    <a:pt x="681990" y="26670"/>
                    <a:pt x="679450" y="27940"/>
                  </a:cubicBezTo>
                  <a:cubicBezTo>
                    <a:pt x="664210" y="35560"/>
                    <a:pt x="648970" y="31750"/>
                    <a:pt x="633730" y="31750"/>
                  </a:cubicBezTo>
                  <a:cubicBezTo>
                    <a:pt x="631190" y="31750"/>
                    <a:pt x="628650" y="30480"/>
                    <a:pt x="624840" y="30480"/>
                  </a:cubicBezTo>
                  <a:cubicBezTo>
                    <a:pt x="619760" y="29210"/>
                    <a:pt x="615950" y="26670"/>
                    <a:pt x="610870" y="25400"/>
                  </a:cubicBezTo>
                  <a:cubicBezTo>
                    <a:pt x="605790" y="24130"/>
                    <a:pt x="599440" y="22860"/>
                    <a:pt x="594360" y="21590"/>
                  </a:cubicBezTo>
                  <a:lnTo>
                    <a:pt x="590550" y="21590"/>
                  </a:lnTo>
                  <a:cubicBezTo>
                    <a:pt x="581660" y="21590"/>
                    <a:pt x="572770" y="22860"/>
                    <a:pt x="565150" y="22860"/>
                  </a:cubicBezTo>
                  <a:cubicBezTo>
                    <a:pt x="558800" y="22860"/>
                    <a:pt x="552450" y="20320"/>
                    <a:pt x="544830" y="19050"/>
                  </a:cubicBezTo>
                  <a:cubicBezTo>
                    <a:pt x="543560" y="8890"/>
                    <a:pt x="533400" y="11430"/>
                    <a:pt x="527050" y="6350"/>
                  </a:cubicBezTo>
                  <a:cubicBezTo>
                    <a:pt x="525780" y="5080"/>
                    <a:pt x="523240" y="6350"/>
                    <a:pt x="521970" y="6350"/>
                  </a:cubicBezTo>
                  <a:cubicBezTo>
                    <a:pt x="514350" y="5080"/>
                    <a:pt x="509270" y="8890"/>
                    <a:pt x="506730" y="15240"/>
                  </a:cubicBezTo>
                  <a:cubicBezTo>
                    <a:pt x="502920" y="21590"/>
                    <a:pt x="492760" y="24130"/>
                    <a:pt x="496570" y="34290"/>
                  </a:cubicBezTo>
                  <a:cubicBezTo>
                    <a:pt x="497840" y="35560"/>
                    <a:pt x="500380" y="36830"/>
                    <a:pt x="501650" y="39370"/>
                  </a:cubicBezTo>
                  <a:cubicBezTo>
                    <a:pt x="501650" y="43180"/>
                    <a:pt x="500380" y="45720"/>
                    <a:pt x="496570" y="44450"/>
                  </a:cubicBezTo>
                  <a:cubicBezTo>
                    <a:pt x="495300" y="44450"/>
                    <a:pt x="494030" y="46990"/>
                    <a:pt x="492760" y="48260"/>
                  </a:cubicBezTo>
                  <a:cubicBezTo>
                    <a:pt x="491490" y="49530"/>
                    <a:pt x="491490" y="52070"/>
                    <a:pt x="490220" y="52070"/>
                  </a:cubicBezTo>
                  <a:cubicBezTo>
                    <a:pt x="482600" y="54610"/>
                    <a:pt x="477520" y="60960"/>
                    <a:pt x="468630" y="59690"/>
                  </a:cubicBezTo>
                  <a:lnTo>
                    <a:pt x="466090" y="59690"/>
                  </a:lnTo>
                  <a:cubicBezTo>
                    <a:pt x="458470" y="66040"/>
                    <a:pt x="450850" y="64770"/>
                    <a:pt x="441960" y="63500"/>
                  </a:cubicBezTo>
                  <a:cubicBezTo>
                    <a:pt x="438150" y="62230"/>
                    <a:pt x="433070" y="63500"/>
                    <a:pt x="427990" y="63500"/>
                  </a:cubicBezTo>
                  <a:cubicBezTo>
                    <a:pt x="424180" y="63500"/>
                    <a:pt x="420370" y="63500"/>
                    <a:pt x="416560" y="60960"/>
                  </a:cubicBezTo>
                  <a:cubicBezTo>
                    <a:pt x="411480" y="58420"/>
                    <a:pt x="406400" y="54610"/>
                    <a:pt x="401320" y="52070"/>
                  </a:cubicBezTo>
                  <a:cubicBezTo>
                    <a:pt x="396240" y="49530"/>
                    <a:pt x="389890" y="49530"/>
                    <a:pt x="389890" y="40640"/>
                  </a:cubicBezTo>
                  <a:cubicBezTo>
                    <a:pt x="389890" y="39370"/>
                    <a:pt x="387350" y="38100"/>
                    <a:pt x="387350" y="36830"/>
                  </a:cubicBezTo>
                  <a:cubicBezTo>
                    <a:pt x="378460" y="44450"/>
                    <a:pt x="370840" y="50800"/>
                    <a:pt x="363220" y="57150"/>
                  </a:cubicBezTo>
                  <a:cubicBezTo>
                    <a:pt x="359410" y="60960"/>
                    <a:pt x="354330" y="66040"/>
                    <a:pt x="356870" y="72390"/>
                  </a:cubicBezTo>
                  <a:cubicBezTo>
                    <a:pt x="356870" y="73660"/>
                    <a:pt x="355600" y="74930"/>
                    <a:pt x="355600" y="76200"/>
                  </a:cubicBezTo>
                  <a:cubicBezTo>
                    <a:pt x="354330" y="78740"/>
                    <a:pt x="353060" y="81280"/>
                    <a:pt x="350520" y="82550"/>
                  </a:cubicBezTo>
                  <a:cubicBezTo>
                    <a:pt x="347980" y="86360"/>
                    <a:pt x="345440" y="90170"/>
                    <a:pt x="342900" y="95250"/>
                  </a:cubicBezTo>
                  <a:lnTo>
                    <a:pt x="335280" y="102870"/>
                  </a:lnTo>
                  <a:cubicBezTo>
                    <a:pt x="332740" y="106680"/>
                    <a:pt x="330200" y="110490"/>
                    <a:pt x="326390" y="113030"/>
                  </a:cubicBezTo>
                  <a:cubicBezTo>
                    <a:pt x="317500" y="120650"/>
                    <a:pt x="308610" y="128270"/>
                    <a:pt x="298450" y="135890"/>
                  </a:cubicBezTo>
                  <a:cubicBezTo>
                    <a:pt x="293370" y="140970"/>
                    <a:pt x="287020" y="144780"/>
                    <a:pt x="281940" y="149860"/>
                  </a:cubicBezTo>
                  <a:cubicBezTo>
                    <a:pt x="273050" y="157480"/>
                    <a:pt x="262890" y="163830"/>
                    <a:pt x="257810" y="175260"/>
                  </a:cubicBezTo>
                  <a:cubicBezTo>
                    <a:pt x="257810" y="176530"/>
                    <a:pt x="255270" y="177800"/>
                    <a:pt x="254000" y="179070"/>
                  </a:cubicBezTo>
                  <a:cubicBezTo>
                    <a:pt x="247650" y="184150"/>
                    <a:pt x="237490" y="184150"/>
                    <a:pt x="237490" y="194310"/>
                  </a:cubicBezTo>
                  <a:cubicBezTo>
                    <a:pt x="227330" y="194310"/>
                    <a:pt x="222250" y="201930"/>
                    <a:pt x="217170" y="208280"/>
                  </a:cubicBezTo>
                  <a:cubicBezTo>
                    <a:pt x="213360" y="213360"/>
                    <a:pt x="209550" y="219710"/>
                    <a:pt x="204470" y="223520"/>
                  </a:cubicBezTo>
                  <a:cubicBezTo>
                    <a:pt x="199390" y="226060"/>
                    <a:pt x="193040" y="224790"/>
                    <a:pt x="186690" y="224790"/>
                  </a:cubicBezTo>
                  <a:cubicBezTo>
                    <a:pt x="184150" y="224790"/>
                    <a:pt x="181610" y="224790"/>
                    <a:pt x="181610" y="226060"/>
                  </a:cubicBezTo>
                  <a:cubicBezTo>
                    <a:pt x="176530" y="231140"/>
                    <a:pt x="170180" y="234950"/>
                    <a:pt x="166370" y="241300"/>
                  </a:cubicBezTo>
                  <a:cubicBezTo>
                    <a:pt x="162560" y="247650"/>
                    <a:pt x="158750" y="251460"/>
                    <a:pt x="152400" y="252730"/>
                  </a:cubicBezTo>
                  <a:cubicBezTo>
                    <a:pt x="146050" y="254000"/>
                    <a:pt x="139700" y="260350"/>
                    <a:pt x="130810" y="256540"/>
                  </a:cubicBezTo>
                  <a:cubicBezTo>
                    <a:pt x="123190" y="254000"/>
                    <a:pt x="114300" y="256540"/>
                    <a:pt x="109220" y="251460"/>
                  </a:cubicBezTo>
                  <a:cubicBezTo>
                    <a:pt x="99060" y="252730"/>
                    <a:pt x="91440" y="255270"/>
                    <a:pt x="82550" y="256540"/>
                  </a:cubicBezTo>
                  <a:cubicBezTo>
                    <a:pt x="72390" y="259080"/>
                    <a:pt x="60960" y="257810"/>
                    <a:pt x="52070" y="265430"/>
                  </a:cubicBezTo>
                  <a:cubicBezTo>
                    <a:pt x="44450" y="271780"/>
                    <a:pt x="38100" y="278130"/>
                    <a:pt x="26670" y="276860"/>
                  </a:cubicBezTo>
                  <a:cubicBezTo>
                    <a:pt x="27940" y="284480"/>
                    <a:pt x="29210" y="290830"/>
                    <a:pt x="30480" y="298450"/>
                  </a:cubicBezTo>
                  <a:cubicBezTo>
                    <a:pt x="33020" y="318770"/>
                    <a:pt x="35560" y="339090"/>
                    <a:pt x="36830" y="359410"/>
                  </a:cubicBezTo>
                  <a:cubicBezTo>
                    <a:pt x="40640" y="384810"/>
                    <a:pt x="41910" y="408940"/>
                    <a:pt x="39370" y="433070"/>
                  </a:cubicBezTo>
                  <a:cubicBezTo>
                    <a:pt x="36830" y="467360"/>
                    <a:pt x="25400" y="1640840"/>
                    <a:pt x="13970" y="1672590"/>
                  </a:cubicBezTo>
                  <a:lnTo>
                    <a:pt x="2540" y="1699260"/>
                  </a:lnTo>
                  <a:cubicBezTo>
                    <a:pt x="0" y="1705610"/>
                    <a:pt x="3810" y="1709420"/>
                    <a:pt x="10160" y="1710690"/>
                  </a:cubicBezTo>
                  <a:cubicBezTo>
                    <a:pt x="17780" y="1711960"/>
                    <a:pt x="20320" y="1717040"/>
                    <a:pt x="22860" y="1723390"/>
                  </a:cubicBezTo>
                  <a:cubicBezTo>
                    <a:pt x="25400" y="1733550"/>
                    <a:pt x="21590" y="1743710"/>
                    <a:pt x="26670" y="1753870"/>
                  </a:cubicBezTo>
                  <a:cubicBezTo>
                    <a:pt x="29210" y="1758950"/>
                    <a:pt x="26670" y="1767840"/>
                    <a:pt x="25400" y="1775460"/>
                  </a:cubicBezTo>
                  <a:cubicBezTo>
                    <a:pt x="24130" y="1785620"/>
                    <a:pt x="26670" y="1795780"/>
                    <a:pt x="30480" y="1804670"/>
                  </a:cubicBezTo>
                  <a:cubicBezTo>
                    <a:pt x="39370" y="1819910"/>
                    <a:pt x="40640" y="1837690"/>
                    <a:pt x="40640" y="1854200"/>
                  </a:cubicBezTo>
                  <a:cubicBezTo>
                    <a:pt x="40640" y="1858010"/>
                    <a:pt x="41910" y="1861820"/>
                    <a:pt x="43180" y="1864360"/>
                  </a:cubicBezTo>
                  <a:cubicBezTo>
                    <a:pt x="45720" y="1866900"/>
                    <a:pt x="50800" y="1869440"/>
                    <a:pt x="55880" y="1870710"/>
                  </a:cubicBezTo>
                  <a:lnTo>
                    <a:pt x="86360" y="1885950"/>
                  </a:lnTo>
                  <a:cubicBezTo>
                    <a:pt x="100330" y="1893570"/>
                    <a:pt x="111760" y="1892300"/>
                    <a:pt x="124460" y="1883410"/>
                  </a:cubicBezTo>
                  <a:cubicBezTo>
                    <a:pt x="125730" y="1882140"/>
                    <a:pt x="129540" y="1880870"/>
                    <a:pt x="130810" y="1880870"/>
                  </a:cubicBezTo>
                  <a:cubicBezTo>
                    <a:pt x="139700" y="1882140"/>
                    <a:pt x="148590" y="1882140"/>
                    <a:pt x="156210" y="1889760"/>
                  </a:cubicBezTo>
                  <a:cubicBezTo>
                    <a:pt x="165100" y="1897380"/>
                    <a:pt x="177800" y="1902460"/>
                    <a:pt x="187960" y="1908810"/>
                  </a:cubicBezTo>
                  <a:cubicBezTo>
                    <a:pt x="194310" y="1912620"/>
                    <a:pt x="201930" y="1917700"/>
                    <a:pt x="205740" y="1922780"/>
                  </a:cubicBezTo>
                  <a:cubicBezTo>
                    <a:pt x="208280" y="1925320"/>
                    <a:pt x="210820" y="1927860"/>
                    <a:pt x="213360" y="1929130"/>
                  </a:cubicBezTo>
                  <a:cubicBezTo>
                    <a:pt x="227330" y="1934210"/>
                    <a:pt x="234950" y="1946910"/>
                    <a:pt x="243840" y="1957070"/>
                  </a:cubicBezTo>
                  <a:cubicBezTo>
                    <a:pt x="251460" y="1965960"/>
                    <a:pt x="261620" y="1971040"/>
                    <a:pt x="273050" y="1972310"/>
                  </a:cubicBezTo>
                  <a:cubicBezTo>
                    <a:pt x="285750" y="1974850"/>
                    <a:pt x="298450" y="1976120"/>
                    <a:pt x="311150" y="1978660"/>
                  </a:cubicBezTo>
                  <a:cubicBezTo>
                    <a:pt x="316230" y="1979930"/>
                    <a:pt x="322580" y="1981200"/>
                    <a:pt x="327660" y="1983740"/>
                  </a:cubicBezTo>
                  <a:cubicBezTo>
                    <a:pt x="334010" y="1986280"/>
                    <a:pt x="340360" y="1986280"/>
                    <a:pt x="345440" y="1990090"/>
                  </a:cubicBezTo>
                  <a:cubicBezTo>
                    <a:pt x="353060" y="1996440"/>
                    <a:pt x="360680" y="2000250"/>
                    <a:pt x="370840" y="1997710"/>
                  </a:cubicBezTo>
                  <a:cubicBezTo>
                    <a:pt x="374650" y="1996440"/>
                    <a:pt x="379730" y="1998980"/>
                    <a:pt x="383540" y="2000250"/>
                  </a:cubicBezTo>
                  <a:cubicBezTo>
                    <a:pt x="384810" y="2000250"/>
                    <a:pt x="386080" y="2001520"/>
                    <a:pt x="387350" y="2001520"/>
                  </a:cubicBezTo>
                  <a:cubicBezTo>
                    <a:pt x="401320" y="2002790"/>
                    <a:pt x="414020" y="2000250"/>
                    <a:pt x="426720" y="1997710"/>
                  </a:cubicBezTo>
                  <a:cubicBezTo>
                    <a:pt x="431800" y="1996440"/>
                    <a:pt x="436880" y="1995170"/>
                    <a:pt x="441960" y="1992630"/>
                  </a:cubicBezTo>
                  <a:cubicBezTo>
                    <a:pt x="455930" y="1986280"/>
                    <a:pt x="469900" y="1979930"/>
                    <a:pt x="482600" y="1972310"/>
                  </a:cubicBezTo>
                  <a:cubicBezTo>
                    <a:pt x="491490" y="1967230"/>
                    <a:pt x="500380" y="1962150"/>
                    <a:pt x="510540" y="1967230"/>
                  </a:cubicBezTo>
                  <a:lnTo>
                    <a:pt x="515620" y="1967230"/>
                  </a:lnTo>
                  <a:cubicBezTo>
                    <a:pt x="524510" y="1967230"/>
                    <a:pt x="533400" y="1965960"/>
                    <a:pt x="541020" y="1964690"/>
                  </a:cubicBezTo>
                  <a:cubicBezTo>
                    <a:pt x="542290" y="1964690"/>
                    <a:pt x="544830" y="1964690"/>
                    <a:pt x="544830" y="1963420"/>
                  </a:cubicBezTo>
                  <a:cubicBezTo>
                    <a:pt x="548640" y="1958340"/>
                    <a:pt x="554990" y="1958340"/>
                    <a:pt x="561340" y="1957070"/>
                  </a:cubicBezTo>
                  <a:cubicBezTo>
                    <a:pt x="571500" y="1955800"/>
                    <a:pt x="581660" y="1955800"/>
                    <a:pt x="589280" y="1949450"/>
                  </a:cubicBezTo>
                  <a:cubicBezTo>
                    <a:pt x="596900" y="1944370"/>
                    <a:pt x="604520" y="1943100"/>
                    <a:pt x="613410" y="1941830"/>
                  </a:cubicBezTo>
                  <a:cubicBezTo>
                    <a:pt x="614680" y="1941830"/>
                    <a:pt x="617220" y="1940560"/>
                    <a:pt x="618490" y="1940560"/>
                  </a:cubicBezTo>
                  <a:cubicBezTo>
                    <a:pt x="624840" y="1939290"/>
                    <a:pt x="631190" y="1935480"/>
                    <a:pt x="636270" y="1936750"/>
                  </a:cubicBezTo>
                  <a:cubicBezTo>
                    <a:pt x="647700" y="1939290"/>
                    <a:pt x="652780" y="1935480"/>
                    <a:pt x="660400" y="1925320"/>
                  </a:cubicBezTo>
                  <a:cubicBezTo>
                    <a:pt x="661670" y="1922780"/>
                    <a:pt x="665480" y="1921510"/>
                    <a:pt x="668020" y="1920240"/>
                  </a:cubicBezTo>
                  <a:cubicBezTo>
                    <a:pt x="674370" y="1918970"/>
                    <a:pt x="680720" y="1920240"/>
                    <a:pt x="687070" y="1918970"/>
                  </a:cubicBezTo>
                  <a:cubicBezTo>
                    <a:pt x="690880" y="1918970"/>
                    <a:pt x="694690" y="1915160"/>
                    <a:pt x="697230" y="1915160"/>
                  </a:cubicBezTo>
                  <a:cubicBezTo>
                    <a:pt x="707390" y="1916430"/>
                    <a:pt x="718820" y="1912620"/>
                    <a:pt x="727710" y="1918970"/>
                  </a:cubicBezTo>
                  <a:cubicBezTo>
                    <a:pt x="728980" y="1920240"/>
                    <a:pt x="731520" y="1920240"/>
                    <a:pt x="734060" y="1920240"/>
                  </a:cubicBezTo>
                  <a:cubicBezTo>
                    <a:pt x="750570" y="1921510"/>
                    <a:pt x="764540" y="1926590"/>
                    <a:pt x="775970" y="1936750"/>
                  </a:cubicBezTo>
                  <a:cubicBezTo>
                    <a:pt x="779780" y="1940560"/>
                    <a:pt x="784860" y="1943100"/>
                    <a:pt x="788670" y="1945640"/>
                  </a:cubicBezTo>
                  <a:cubicBezTo>
                    <a:pt x="792480" y="1948180"/>
                    <a:pt x="797560" y="1948180"/>
                    <a:pt x="801370" y="1949450"/>
                  </a:cubicBezTo>
                  <a:cubicBezTo>
                    <a:pt x="805180" y="1950720"/>
                    <a:pt x="807720" y="1951990"/>
                    <a:pt x="811530" y="1951990"/>
                  </a:cubicBezTo>
                  <a:cubicBezTo>
                    <a:pt x="817880" y="1951990"/>
                    <a:pt x="822960" y="1954530"/>
                    <a:pt x="826770" y="1959610"/>
                  </a:cubicBezTo>
                  <a:cubicBezTo>
                    <a:pt x="828040" y="1960880"/>
                    <a:pt x="829310" y="1962150"/>
                    <a:pt x="830580" y="1964690"/>
                  </a:cubicBezTo>
                  <a:cubicBezTo>
                    <a:pt x="829310" y="1968500"/>
                    <a:pt x="836930" y="1978660"/>
                    <a:pt x="842010" y="1978660"/>
                  </a:cubicBezTo>
                  <a:cubicBezTo>
                    <a:pt x="850900" y="1978660"/>
                    <a:pt x="859790" y="1981200"/>
                    <a:pt x="867410" y="1987550"/>
                  </a:cubicBezTo>
                  <a:cubicBezTo>
                    <a:pt x="868680" y="1988820"/>
                    <a:pt x="871220" y="1988820"/>
                    <a:pt x="873760" y="1987550"/>
                  </a:cubicBezTo>
                  <a:cubicBezTo>
                    <a:pt x="877570" y="1986280"/>
                    <a:pt x="880110" y="1986280"/>
                    <a:pt x="882650" y="1990090"/>
                  </a:cubicBezTo>
                  <a:cubicBezTo>
                    <a:pt x="883920" y="1991360"/>
                    <a:pt x="889000" y="1991360"/>
                    <a:pt x="891540" y="1991360"/>
                  </a:cubicBezTo>
                  <a:cubicBezTo>
                    <a:pt x="897890" y="1991360"/>
                    <a:pt x="905510" y="1990090"/>
                    <a:pt x="911860" y="1991360"/>
                  </a:cubicBezTo>
                  <a:cubicBezTo>
                    <a:pt x="923290" y="1992630"/>
                    <a:pt x="933450" y="1993900"/>
                    <a:pt x="944880" y="1996440"/>
                  </a:cubicBezTo>
                  <a:cubicBezTo>
                    <a:pt x="947420" y="1996440"/>
                    <a:pt x="949960" y="1997710"/>
                    <a:pt x="951230" y="1998980"/>
                  </a:cubicBezTo>
                  <a:cubicBezTo>
                    <a:pt x="953770" y="2005330"/>
                    <a:pt x="960120" y="2005330"/>
                    <a:pt x="963930" y="2006600"/>
                  </a:cubicBezTo>
                  <a:cubicBezTo>
                    <a:pt x="967740" y="2007870"/>
                    <a:pt x="972820" y="2009140"/>
                    <a:pt x="975360" y="2009140"/>
                  </a:cubicBezTo>
                  <a:cubicBezTo>
                    <a:pt x="976630" y="2007870"/>
                    <a:pt x="979170" y="2006600"/>
                    <a:pt x="981710" y="2004060"/>
                  </a:cubicBezTo>
                  <a:cubicBezTo>
                    <a:pt x="976630" y="2004060"/>
                    <a:pt x="974090" y="2005330"/>
                    <a:pt x="971550" y="2005330"/>
                  </a:cubicBezTo>
                  <a:cubicBezTo>
                    <a:pt x="976630" y="1998980"/>
                    <a:pt x="981710" y="1997710"/>
                    <a:pt x="988060" y="2001520"/>
                  </a:cubicBezTo>
                  <a:cubicBezTo>
                    <a:pt x="995680" y="2007870"/>
                    <a:pt x="1002030" y="2007870"/>
                    <a:pt x="1010920" y="2001520"/>
                  </a:cubicBezTo>
                  <a:lnTo>
                    <a:pt x="1018540" y="1997710"/>
                  </a:lnTo>
                  <a:lnTo>
                    <a:pt x="1018540" y="1991360"/>
                  </a:lnTo>
                  <a:cubicBezTo>
                    <a:pt x="1022350" y="1992630"/>
                    <a:pt x="1026160" y="1995170"/>
                    <a:pt x="1028700" y="1995170"/>
                  </a:cubicBezTo>
                  <a:cubicBezTo>
                    <a:pt x="1036320" y="1991360"/>
                    <a:pt x="1043940" y="1987550"/>
                    <a:pt x="1050290" y="1982470"/>
                  </a:cubicBezTo>
                  <a:cubicBezTo>
                    <a:pt x="1057910" y="1977390"/>
                    <a:pt x="1064260" y="1971040"/>
                    <a:pt x="1070610" y="1965960"/>
                  </a:cubicBezTo>
                  <a:cubicBezTo>
                    <a:pt x="1071880" y="1965960"/>
                    <a:pt x="1071880" y="1964690"/>
                    <a:pt x="1073150" y="1964690"/>
                  </a:cubicBezTo>
                  <a:cubicBezTo>
                    <a:pt x="1082040" y="1962150"/>
                    <a:pt x="1089660" y="1960880"/>
                    <a:pt x="1098550" y="1958340"/>
                  </a:cubicBezTo>
                  <a:cubicBezTo>
                    <a:pt x="1103630" y="1957070"/>
                    <a:pt x="1107440" y="1954530"/>
                    <a:pt x="1112520" y="1953260"/>
                  </a:cubicBezTo>
                  <a:cubicBezTo>
                    <a:pt x="1116330" y="1951990"/>
                    <a:pt x="1118870" y="1951990"/>
                    <a:pt x="1122680" y="1950720"/>
                  </a:cubicBezTo>
                  <a:lnTo>
                    <a:pt x="1135380" y="1950720"/>
                  </a:lnTo>
                  <a:cubicBezTo>
                    <a:pt x="1137920" y="1950720"/>
                    <a:pt x="1141730" y="1950720"/>
                    <a:pt x="1144270" y="1949450"/>
                  </a:cubicBezTo>
                  <a:cubicBezTo>
                    <a:pt x="1145540" y="1946910"/>
                    <a:pt x="1148080" y="1943100"/>
                    <a:pt x="1149350" y="1943100"/>
                  </a:cubicBezTo>
                  <a:cubicBezTo>
                    <a:pt x="1153160" y="1943100"/>
                    <a:pt x="1155700" y="1945640"/>
                    <a:pt x="1159510" y="1946910"/>
                  </a:cubicBezTo>
                  <a:cubicBezTo>
                    <a:pt x="1160780" y="1946910"/>
                    <a:pt x="1160780" y="1948180"/>
                    <a:pt x="1160780" y="1949450"/>
                  </a:cubicBezTo>
                  <a:cubicBezTo>
                    <a:pt x="1165860" y="1954530"/>
                    <a:pt x="1169670" y="1960880"/>
                    <a:pt x="1174750" y="1965960"/>
                  </a:cubicBezTo>
                  <a:cubicBezTo>
                    <a:pt x="1181100" y="1972310"/>
                    <a:pt x="1187450" y="1972310"/>
                    <a:pt x="1191260" y="1968500"/>
                  </a:cubicBezTo>
                  <a:cubicBezTo>
                    <a:pt x="1197610" y="1963420"/>
                    <a:pt x="1202690" y="1959610"/>
                    <a:pt x="1211580" y="1962150"/>
                  </a:cubicBezTo>
                  <a:cubicBezTo>
                    <a:pt x="1212850" y="1962150"/>
                    <a:pt x="1215390" y="1963420"/>
                    <a:pt x="1216660" y="1962150"/>
                  </a:cubicBezTo>
                  <a:cubicBezTo>
                    <a:pt x="1223010" y="1959610"/>
                    <a:pt x="1230630" y="1957070"/>
                    <a:pt x="1236980" y="1953260"/>
                  </a:cubicBezTo>
                  <a:cubicBezTo>
                    <a:pt x="1240790" y="1951990"/>
                    <a:pt x="1245870" y="1951990"/>
                    <a:pt x="1247140" y="1949450"/>
                  </a:cubicBezTo>
                  <a:cubicBezTo>
                    <a:pt x="1250950" y="1941830"/>
                    <a:pt x="1257300" y="1938020"/>
                    <a:pt x="1263650" y="1932940"/>
                  </a:cubicBezTo>
                  <a:cubicBezTo>
                    <a:pt x="1267460" y="1929130"/>
                    <a:pt x="1271270" y="1924050"/>
                    <a:pt x="1275080" y="1922780"/>
                  </a:cubicBezTo>
                  <a:cubicBezTo>
                    <a:pt x="1283970" y="1920240"/>
                    <a:pt x="1290320" y="1912620"/>
                    <a:pt x="1297940" y="1907540"/>
                  </a:cubicBezTo>
                  <a:cubicBezTo>
                    <a:pt x="1304290" y="1903730"/>
                    <a:pt x="1308100" y="1896110"/>
                    <a:pt x="1314450" y="1894840"/>
                  </a:cubicBezTo>
                  <a:cubicBezTo>
                    <a:pt x="1324610" y="1892300"/>
                    <a:pt x="1332230" y="1885950"/>
                    <a:pt x="1341120" y="1879600"/>
                  </a:cubicBezTo>
                  <a:cubicBezTo>
                    <a:pt x="1346200" y="1875790"/>
                    <a:pt x="1352550" y="1873250"/>
                    <a:pt x="1358900" y="1874520"/>
                  </a:cubicBezTo>
                  <a:cubicBezTo>
                    <a:pt x="1362710" y="1875790"/>
                    <a:pt x="1367790" y="1874520"/>
                    <a:pt x="1370330" y="1873250"/>
                  </a:cubicBezTo>
                  <a:cubicBezTo>
                    <a:pt x="1375410" y="1870710"/>
                    <a:pt x="1380490" y="1866900"/>
                    <a:pt x="1385570" y="1864360"/>
                  </a:cubicBezTo>
                  <a:cubicBezTo>
                    <a:pt x="1389380" y="1861820"/>
                    <a:pt x="1393190" y="1859280"/>
                    <a:pt x="1397000" y="1859280"/>
                  </a:cubicBezTo>
                  <a:cubicBezTo>
                    <a:pt x="1409700" y="1858010"/>
                    <a:pt x="1419860" y="1855470"/>
                    <a:pt x="1426210" y="1842770"/>
                  </a:cubicBezTo>
                  <a:cubicBezTo>
                    <a:pt x="1428750" y="1837690"/>
                    <a:pt x="1441450" y="1831340"/>
                    <a:pt x="1446530" y="1833880"/>
                  </a:cubicBezTo>
                  <a:cubicBezTo>
                    <a:pt x="1455420" y="1837690"/>
                    <a:pt x="1461770" y="1835150"/>
                    <a:pt x="1466850" y="1827530"/>
                  </a:cubicBezTo>
                  <a:cubicBezTo>
                    <a:pt x="1470660" y="1823720"/>
                    <a:pt x="1475740" y="1824990"/>
                    <a:pt x="1479550" y="1827530"/>
                  </a:cubicBezTo>
                  <a:cubicBezTo>
                    <a:pt x="1482090" y="1830070"/>
                    <a:pt x="1484630" y="1831340"/>
                    <a:pt x="1487170" y="1831340"/>
                  </a:cubicBezTo>
                  <a:cubicBezTo>
                    <a:pt x="1496060" y="1832610"/>
                    <a:pt x="1506220" y="1831340"/>
                    <a:pt x="1515110" y="1832610"/>
                  </a:cubicBezTo>
                  <a:cubicBezTo>
                    <a:pt x="1522730" y="1833880"/>
                    <a:pt x="1530350" y="1831340"/>
                    <a:pt x="1535430" y="1826260"/>
                  </a:cubicBezTo>
                  <a:cubicBezTo>
                    <a:pt x="1540510" y="1821180"/>
                    <a:pt x="1544320" y="1821180"/>
                    <a:pt x="1551940" y="1823720"/>
                  </a:cubicBezTo>
                  <a:cubicBezTo>
                    <a:pt x="1558290" y="1826260"/>
                    <a:pt x="1563370" y="1832610"/>
                    <a:pt x="1572260" y="1831340"/>
                  </a:cubicBezTo>
                  <a:cubicBezTo>
                    <a:pt x="1579880" y="1830070"/>
                    <a:pt x="1588770" y="1833880"/>
                    <a:pt x="1597660" y="1830070"/>
                  </a:cubicBezTo>
                  <a:lnTo>
                    <a:pt x="1602740" y="1830070"/>
                  </a:lnTo>
                  <a:cubicBezTo>
                    <a:pt x="1610360" y="1832610"/>
                    <a:pt x="1617980" y="1833880"/>
                    <a:pt x="1624330" y="1840230"/>
                  </a:cubicBezTo>
                  <a:cubicBezTo>
                    <a:pt x="1631950" y="1846580"/>
                    <a:pt x="1633220" y="1799590"/>
                    <a:pt x="1640840" y="1804670"/>
                  </a:cubicBezTo>
                  <a:cubicBezTo>
                    <a:pt x="1652270" y="1812290"/>
                    <a:pt x="1649730" y="1804670"/>
                    <a:pt x="1661160" y="1811020"/>
                  </a:cubicBezTo>
                  <a:cubicBezTo>
                    <a:pt x="1670050" y="1814830"/>
                    <a:pt x="1666240" y="1800860"/>
                    <a:pt x="1676400" y="1803400"/>
                  </a:cubicBezTo>
                  <a:cubicBezTo>
                    <a:pt x="1677670" y="1803400"/>
                    <a:pt x="1692910" y="1813560"/>
                    <a:pt x="1692910" y="1812290"/>
                  </a:cubicBezTo>
                  <a:cubicBezTo>
                    <a:pt x="1699260" y="1808480"/>
                    <a:pt x="1705610" y="1770380"/>
                    <a:pt x="1711960" y="1771650"/>
                  </a:cubicBezTo>
                  <a:cubicBezTo>
                    <a:pt x="1724660" y="1775460"/>
                    <a:pt x="1736090" y="1772920"/>
                    <a:pt x="1747520" y="1767840"/>
                  </a:cubicBezTo>
                  <a:cubicBezTo>
                    <a:pt x="1753870" y="1765300"/>
                    <a:pt x="1764030" y="1756410"/>
                    <a:pt x="1769110" y="1760220"/>
                  </a:cubicBezTo>
                  <a:cubicBezTo>
                    <a:pt x="1778000" y="1766570"/>
                    <a:pt x="1786890" y="1769110"/>
                    <a:pt x="1797050" y="1770380"/>
                  </a:cubicBezTo>
                  <a:cubicBezTo>
                    <a:pt x="1798320" y="1770380"/>
                    <a:pt x="1799590" y="1771650"/>
                    <a:pt x="1800860" y="1772920"/>
                  </a:cubicBezTo>
                  <a:cubicBezTo>
                    <a:pt x="1804670" y="1778000"/>
                    <a:pt x="1822450" y="1764030"/>
                    <a:pt x="1826260" y="1769110"/>
                  </a:cubicBezTo>
                  <a:cubicBezTo>
                    <a:pt x="1831340" y="1776730"/>
                    <a:pt x="1836420" y="1784350"/>
                    <a:pt x="1841500" y="1790700"/>
                  </a:cubicBezTo>
                  <a:cubicBezTo>
                    <a:pt x="1844040" y="1793240"/>
                    <a:pt x="1847850" y="1794510"/>
                    <a:pt x="1849120" y="1797050"/>
                  </a:cubicBezTo>
                  <a:cubicBezTo>
                    <a:pt x="1850390" y="1803400"/>
                    <a:pt x="1852930" y="1805940"/>
                    <a:pt x="1859280" y="1805940"/>
                  </a:cubicBezTo>
                  <a:cubicBezTo>
                    <a:pt x="1863090" y="1805940"/>
                    <a:pt x="1866900" y="1807210"/>
                    <a:pt x="1869440" y="1809750"/>
                  </a:cubicBezTo>
                  <a:cubicBezTo>
                    <a:pt x="1875790" y="1813560"/>
                    <a:pt x="1880870" y="1817370"/>
                    <a:pt x="1885950" y="1821180"/>
                  </a:cubicBezTo>
                  <a:cubicBezTo>
                    <a:pt x="1892300" y="1824990"/>
                    <a:pt x="1898650" y="1828800"/>
                    <a:pt x="1901190" y="1835150"/>
                  </a:cubicBezTo>
                  <a:cubicBezTo>
                    <a:pt x="1902460" y="1837690"/>
                    <a:pt x="1903730" y="1838960"/>
                    <a:pt x="1905000" y="1840230"/>
                  </a:cubicBezTo>
                  <a:cubicBezTo>
                    <a:pt x="1910080" y="1845310"/>
                    <a:pt x="1915160" y="1849120"/>
                    <a:pt x="1920240" y="1854200"/>
                  </a:cubicBezTo>
                  <a:cubicBezTo>
                    <a:pt x="1927860" y="1860550"/>
                    <a:pt x="1934210" y="1868170"/>
                    <a:pt x="1941830" y="1874520"/>
                  </a:cubicBezTo>
                  <a:cubicBezTo>
                    <a:pt x="1944370" y="1875790"/>
                    <a:pt x="1946910" y="1878330"/>
                    <a:pt x="1949450" y="1879600"/>
                  </a:cubicBezTo>
                  <a:cubicBezTo>
                    <a:pt x="1954530" y="1882140"/>
                    <a:pt x="1959610" y="1884680"/>
                    <a:pt x="1963420" y="1888490"/>
                  </a:cubicBezTo>
                  <a:cubicBezTo>
                    <a:pt x="1967230" y="1892300"/>
                    <a:pt x="1985010" y="1869440"/>
                    <a:pt x="1987550" y="1874520"/>
                  </a:cubicBezTo>
                  <a:cubicBezTo>
                    <a:pt x="1987550" y="1875790"/>
                    <a:pt x="1988820" y="1875790"/>
                    <a:pt x="1990090" y="1875790"/>
                  </a:cubicBezTo>
                  <a:cubicBezTo>
                    <a:pt x="1997710" y="1882140"/>
                    <a:pt x="2005330" y="1879600"/>
                    <a:pt x="2012950" y="1877060"/>
                  </a:cubicBezTo>
                  <a:cubicBezTo>
                    <a:pt x="2015490" y="1875790"/>
                    <a:pt x="2018030" y="1874520"/>
                    <a:pt x="2019300" y="1875790"/>
                  </a:cubicBezTo>
                  <a:cubicBezTo>
                    <a:pt x="2028190" y="1879600"/>
                    <a:pt x="2034540" y="1888490"/>
                    <a:pt x="2045970" y="1889760"/>
                  </a:cubicBezTo>
                  <a:cubicBezTo>
                    <a:pt x="2045970" y="1889760"/>
                    <a:pt x="2047240" y="1889760"/>
                    <a:pt x="2047240" y="1891030"/>
                  </a:cubicBezTo>
                  <a:cubicBezTo>
                    <a:pt x="2049780" y="1898650"/>
                    <a:pt x="2057400" y="1898650"/>
                    <a:pt x="2063750" y="1899920"/>
                  </a:cubicBezTo>
                  <a:cubicBezTo>
                    <a:pt x="2067560" y="1899920"/>
                    <a:pt x="2071370" y="1901190"/>
                    <a:pt x="2073910" y="1902460"/>
                  </a:cubicBezTo>
                  <a:cubicBezTo>
                    <a:pt x="2081530" y="1906270"/>
                    <a:pt x="2089150" y="1911350"/>
                    <a:pt x="2098040" y="1913890"/>
                  </a:cubicBezTo>
                  <a:cubicBezTo>
                    <a:pt x="2109470" y="1917700"/>
                    <a:pt x="2120900" y="1920240"/>
                    <a:pt x="2129790" y="1926590"/>
                  </a:cubicBezTo>
                  <a:cubicBezTo>
                    <a:pt x="2131060" y="1926590"/>
                    <a:pt x="2132330" y="1926590"/>
                    <a:pt x="2132330" y="1927860"/>
                  </a:cubicBezTo>
                  <a:cubicBezTo>
                    <a:pt x="2136140" y="1930400"/>
                    <a:pt x="2142490" y="1931670"/>
                    <a:pt x="2145030" y="1935480"/>
                  </a:cubicBezTo>
                  <a:cubicBezTo>
                    <a:pt x="2148840" y="1943100"/>
                    <a:pt x="2159000" y="1941830"/>
                    <a:pt x="2164080" y="1948180"/>
                  </a:cubicBezTo>
                  <a:lnTo>
                    <a:pt x="2165350" y="1948180"/>
                  </a:lnTo>
                  <a:cubicBezTo>
                    <a:pt x="2170430" y="1948180"/>
                    <a:pt x="2175510" y="1949450"/>
                    <a:pt x="2181860" y="1949450"/>
                  </a:cubicBezTo>
                  <a:cubicBezTo>
                    <a:pt x="2184400" y="1948180"/>
                    <a:pt x="2188210" y="1945640"/>
                    <a:pt x="2190750" y="1945640"/>
                  </a:cubicBezTo>
                  <a:cubicBezTo>
                    <a:pt x="2202180" y="1949450"/>
                    <a:pt x="2213610" y="1949450"/>
                    <a:pt x="2221230" y="1939290"/>
                  </a:cubicBezTo>
                  <a:cubicBezTo>
                    <a:pt x="2222500" y="1938020"/>
                    <a:pt x="2225040" y="1938020"/>
                    <a:pt x="2227580" y="1938020"/>
                  </a:cubicBezTo>
                  <a:lnTo>
                    <a:pt x="2237740" y="1938020"/>
                  </a:lnTo>
                  <a:cubicBezTo>
                    <a:pt x="2249170" y="1935480"/>
                    <a:pt x="2259330" y="1932940"/>
                    <a:pt x="2270760" y="1931670"/>
                  </a:cubicBezTo>
                  <a:cubicBezTo>
                    <a:pt x="2275840" y="1930400"/>
                    <a:pt x="2282190" y="1932940"/>
                    <a:pt x="2287270" y="1934210"/>
                  </a:cubicBezTo>
                  <a:cubicBezTo>
                    <a:pt x="2292350" y="1935480"/>
                    <a:pt x="2297430" y="1935480"/>
                    <a:pt x="2302510" y="1935480"/>
                  </a:cubicBezTo>
                  <a:cubicBezTo>
                    <a:pt x="2308860" y="1935480"/>
                    <a:pt x="2313940" y="1932940"/>
                    <a:pt x="2320290" y="1932940"/>
                  </a:cubicBezTo>
                  <a:cubicBezTo>
                    <a:pt x="2325370" y="1931670"/>
                    <a:pt x="2331720" y="1931670"/>
                    <a:pt x="2336800" y="1930400"/>
                  </a:cubicBezTo>
                  <a:cubicBezTo>
                    <a:pt x="2348230" y="1927860"/>
                    <a:pt x="2358390" y="1925320"/>
                    <a:pt x="2369820" y="1924050"/>
                  </a:cubicBezTo>
                  <a:cubicBezTo>
                    <a:pt x="2377440" y="1880870"/>
                    <a:pt x="2376170" y="1830070"/>
                    <a:pt x="2376170" y="1778000"/>
                  </a:cubicBezTo>
                  <a:close/>
                </a:path>
              </a:pathLst>
            </a:custGeom>
            <a:blipFill>
              <a:blip r:embed="rId6"/>
              <a:stretch>
                <a:fillRect l="0" t="0" r="0" b="-36296"/>
              </a:stretch>
            </a:blipFill>
          </p:spPr>
        </p:sp>
      </p:grpSp>
      <p:sp>
        <p:nvSpPr>
          <p:cNvPr name="Freeform 9" id="9"/>
          <p:cNvSpPr/>
          <p:nvPr/>
        </p:nvSpPr>
        <p:spPr>
          <a:xfrm flipH="false" flipV="false" rot="0">
            <a:off x="14473574" y="7413563"/>
            <a:ext cx="2714331" cy="2057956"/>
          </a:xfrm>
          <a:custGeom>
            <a:avLst/>
            <a:gdLst/>
            <a:ahLst/>
            <a:cxnLst/>
            <a:rect r="r" b="b" t="t" l="l"/>
            <a:pathLst>
              <a:path h="2057956" w="2714331">
                <a:moveTo>
                  <a:pt x="0" y="0"/>
                </a:moveTo>
                <a:lnTo>
                  <a:pt x="2714330" y="0"/>
                </a:lnTo>
                <a:lnTo>
                  <a:pt x="2714330" y="2057956"/>
                </a:lnTo>
                <a:lnTo>
                  <a:pt x="0" y="205795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0" id="10"/>
          <p:cNvSpPr/>
          <p:nvPr/>
        </p:nvSpPr>
        <p:spPr>
          <a:xfrm flipH="false" flipV="false" rot="0">
            <a:off x="4582478" y="1054630"/>
            <a:ext cx="746535" cy="760800"/>
          </a:xfrm>
          <a:custGeom>
            <a:avLst/>
            <a:gdLst/>
            <a:ahLst/>
            <a:cxnLst/>
            <a:rect r="r" b="b" t="t" l="l"/>
            <a:pathLst>
              <a:path h="760800" w="746535">
                <a:moveTo>
                  <a:pt x="0" y="0"/>
                </a:moveTo>
                <a:lnTo>
                  <a:pt x="746535" y="0"/>
                </a:lnTo>
                <a:lnTo>
                  <a:pt x="746535" y="760800"/>
                </a:lnTo>
                <a:lnTo>
                  <a:pt x="0" y="760800"/>
                </a:lnTo>
                <a:lnTo>
                  <a:pt x="0" y="0"/>
                </a:lnTo>
                <a:close/>
              </a:path>
            </a:pathLst>
          </a:custGeom>
          <a:blipFill>
            <a:blip r:embed="rId9"/>
            <a:stretch>
              <a:fillRect l="0" t="0" r="0" b="0"/>
            </a:stretch>
          </a:blipFill>
        </p:spPr>
      </p:sp>
      <p:sp>
        <p:nvSpPr>
          <p:cNvPr name="Freeform 11" id="11"/>
          <p:cNvSpPr/>
          <p:nvPr/>
        </p:nvSpPr>
        <p:spPr>
          <a:xfrm flipH="false" flipV="false" rot="0">
            <a:off x="6700557" y="6544264"/>
            <a:ext cx="1718360" cy="3742736"/>
          </a:xfrm>
          <a:custGeom>
            <a:avLst/>
            <a:gdLst/>
            <a:ahLst/>
            <a:cxnLst/>
            <a:rect r="r" b="b" t="t" l="l"/>
            <a:pathLst>
              <a:path h="3742736" w="1718360">
                <a:moveTo>
                  <a:pt x="0" y="0"/>
                </a:moveTo>
                <a:lnTo>
                  <a:pt x="1718360" y="0"/>
                </a:lnTo>
                <a:lnTo>
                  <a:pt x="1718360" y="3742736"/>
                </a:lnTo>
                <a:lnTo>
                  <a:pt x="0" y="3742736"/>
                </a:lnTo>
                <a:lnTo>
                  <a:pt x="0" y="0"/>
                </a:lnTo>
                <a:close/>
              </a:path>
            </a:pathLst>
          </a:custGeom>
          <a:blipFill>
            <a:blip r:embed="rId10"/>
            <a:stretch>
              <a:fillRect l="0" t="0" r="0" b="-27533"/>
            </a:stretch>
          </a:blipFill>
        </p:spPr>
      </p:sp>
      <p:sp>
        <p:nvSpPr>
          <p:cNvPr name="Freeform 12" id="12"/>
          <p:cNvSpPr/>
          <p:nvPr/>
        </p:nvSpPr>
        <p:spPr>
          <a:xfrm flipH="false" flipV="false" rot="0">
            <a:off x="5201134" y="7687169"/>
            <a:ext cx="1718360" cy="2599831"/>
          </a:xfrm>
          <a:custGeom>
            <a:avLst/>
            <a:gdLst/>
            <a:ahLst/>
            <a:cxnLst/>
            <a:rect r="r" b="b" t="t" l="l"/>
            <a:pathLst>
              <a:path h="2599831" w="1718360">
                <a:moveTo>
                  <a:pt x="0" y="0"/>
                </a:moveTo>
                <a:lnTo>
                  <a:pt x="1718361" y="0"/>
                </a:lnTo>
                <a:lnTo>
                  <a:pt x="1718361" y="2599831"/>
                </a:lnTo>
                <a:lnTo>
                  <a:pt x="0" y="2599831"/>
                </a:lnTo>
                <a:lnTo>
                  <a:pt x="0" y="0"/>
                </a:lnTo>
                <a:close/>
              </a:path>
            </a:pathLst>
          </a:custGeom>
          <a:blipFill>
            <a:blip r:embed="rId10"/>
            <a:stretch>
              <a:fillRect l="0" t="0" r="0" b="-83597"/>
            </a:stretch>
          </a:blipFill>
        </p:spPr>
      </p:sp>
      <p:sp>
        <p:nvSpPr>
          <p:cNvPr name="Freeform 13" id="13"/>
          <p:cNvSpPr/>
          <p:nvPr/>
        </p:nvSpPr>
        <p:spPr>
          <a:xfrm flipH="false" flipV="false" rot="0">
            <a:off x="9144000" y="-627999"/>
            <a:ext cx="9419170" cy="4308286"/>
          </a:xfrm>
          <a:custGeom>
            <a:avLst/>
            <a:gdLst/>
            <a:ahLst/>
            <a:cxnLst/>
            <a:rect r="r" b="b" t="t" l="l"/>
            <a:pathLst>
              <a:path h="4308286" w="9419170">
                <a:moveTo>
                  <a:pt x="0" y="0"/>
                </a:moveTo>
                <a:lnTo>
                  <a:pt x="9419170" y="0"/>
                </a:lnTo>
                <a:lnTo>
                  <a:pt x="9419170" y="4308286"/>
                </a:lnTo>
                <a:lnTo>
                  <a:pt x="0" y="4308286"/>
                </a:lnTo>
                <a:lnTo>
                  <a:pt x="0" y="0"/>
                </a:lnTo>
                <a:close/>
              </a:path>
            </a:pathLst>
          </a:custGeom>
          <a:blipFill>
            <a:blip r:embed="rId11">
              <a:alphaModFix amt="71000"/>
            </a:blip>
            <a:stretch>
              <a:fillRect l="-16995" t="0" r="-20138" b="-16594"/>
            </a:stretch>
          </a:blipFill>
        </p:spPr>
      </p:sp>
      <p:sp>
        <p:nvSpPr>
          <p:cNvPr name="TextBox 14" id="14"/>
          <p:cNvSpPr txBox="true"/>
          <p:nvPr/>
        </p:nvSpPr>
        <p:spPr>
          <a:xfrm rot="0">
            <a:off x="1279684" y="3213556"/>
            <a:ext cx="7864316" cy="701040"/>
          </a:xfrm>
          <a:prstGeom prst="rect">
            <a:avLst/>
          </a:prstGeom>
        </p:spPr>
        <p:txBody>
          <a:bodyPr anchor="t" rtlCol="false" tIns="0" lIns="0" bIns="0" rIns="0">
            <a:spAutoFit/>
          </a:bodyPr>
          <a:lstStyle/>
          <a:p>
            <a:pPr marL="0" indent="0" lvl="0">
              <a:lnSpc>
                <a:spcPts val="5100"/>
              </a:lnSpc>
            </a:pPr>
            <a:r>
              <a:rPr lang="en-US" sz="5100">
                <a:solidFill>
                  <a:srgbClr val="302C2C"/>
                </a:solidFill>
                <a:latin typeface="Pluma Bold"/>
              </a:rPr>
              <a:t>Sagradas escrituras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13459" t="27748" r="13459" b="17166"/>
          <a:stretch>
            <a:fillRect/>
          </a:stretch>
        </p:blipFill>
        <p:spPr>
          <a:xfrm flipH="false" flipV="false">
            <a:off x="0" y="0"/>
            <a:ext cx="18288000" cy="10287000"/>
          </a:xfrm>
          <a:prstGeom prst="rect">
            <a:avLst/>
          </a:prstGeom>
        </p:spPr>
      </p:pic>
      <p:sp>
        <p:nvSpPr>
          <p:cNvPr name="Freeform 3" id="3"/>
          <p:cNvSpPr/>
          <p:nvPr/>
        </p:nvSpPr>
        <p:spPr>
          <a:xfrm flipH="false" flipV="true" rot="0">
            <a:off x="2282056" y="1751745"/>
            <a:ext cx="13723888" cy="7272027"/>
          </a:xfrm>
          <a:custGeom>
            <a:avLst/>
            <a:gdLst/>
            <a:ahLst/>
            <a:cxnLst/>
            <a:rect r="r" b="b" t="t" l="l"/>
            <a:pathLst>
              <a:path h="7272027" w="13723888">
                <a:moveTo>
                  <a:pt x="0" y="7272027"/>
                </a:moveTo>
                <a:lnTo>
                  <a:pt x="13723888" y="7272027"/>
                </a:lnTo>
                <a:lnTo>
                  <a:pt x="13723888" y="0"/>
                </a:lnTo>
                <a:lnTo>
                  <a:pt x="0" y="0"/>
                </a:lnTo>
                <a:lnTo>
                  <a:pt x="0" y="7272027"/>
                </a:lnTo>
                <a:close/>
              </a:path>
            </a:pathLst>
          </a:custGeom>
          <a:blipFill>
            <a:blip r:embed="rId3"/>
            <a:stretch>
              <a:fillRect l="0" t="-33313" r="-102940" b="-140526"/>
            </a:stretch>
          </a:blipFill>
        </p:spPr>
      </p:sp>
      <p:sp>
        <p:nvSpPr>
          <p:cNvPr name="Freeform 4" id="4"/>
          <p:cNvSpPr/>
          <p:nvPr/>
        </p:nvSpPr>
        <p:spPr>
          <a:xfrm flipH="false" flipV="false" rot="-108631">
            <a:off x="6817914" y="1377405"/>
            <a:ext cx="4652173" cy="748680"/>
          </a:xfrm>
          <a:custGeom>
            <a:avLst/>
            <a:gdLst/>
            <a:ahLst/>
            <a:cxnLst/>
            <a:rect r="r" b="b" t="t" l="l"/>
            <a:pathLst>
              <a:path h="748680" w="4652173">
                <a:moveTo>
                  <a:pt x="0" y="0"/>
                </a:moveTo>
                <a:lnTo>
                  <a:pt x="4652172" y="0"/>
                </a:lnTo>
                <a:lnTo>
                  <a:pt x="4652172" y="748680"/>
                </a:lnTo>
                <a:lnTo>
                  <a:pt x="0" y="748680"/>
                </a:lnTo>
                <a:lnTo>
                  <a:pt x="0" y="0"/>
                </a:lnTo>
                <a:close/>
              </a:path>
            </a:pathLst>
          </a:custGeom>
          <a:blipFill>
            <a:blip r:embed="rId4"/>
            <a:stretch>
              <a:fillRect l="0" t="-55730" r="0" b="-108357"/>
            </a:stretch>
          </a:blipFill>
        </p:spPr>
      </p:sp>
      <p:sp>
        <p:nvSpPr>
          <p:cNvPr name="Freeform 5" id="5"/>
          <p:cNvSpPr/>
          <p:nvPr/>
        </p:nvSpPr>
        <p:spPr>
          <a:xfrm flipH="false" flipV="false" rot="0">
            <a:off x="3693523" y="3389552"/>
            <a:ext cx="917850" cy="697566"/>
          </a:xfrm>
          <a:custGeom>
            <a:avLst/>
            <a:gdLst/>
            <a:ahLst/>
            <a:cxnLst/>
            <a:rect r="r" b="b" t="t" l="l"/>
            <a:pathLst>
              <a:path h="697566" w="917850">
                <a:moveTo>
                  <a:pt x="0" y="0"/>
                </a:moveTo>
                <a:lnTo>
                  <a:pt x="917851" y="0"/>
                </a:lnTo>
                <a:lnTo>
                  <a:pt x="917851" y="697567"/>
                </a:lnTo>
                <a:lnTo>
                  <a:pt x="0" y="69756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565265">
            <a:off x="-160274" y="5305008"/>
            <a:ext cx="5814805" cy="4477400"/>
          </a:xfrm>
          <a:custGeom>
            <a:avLst/>
            <a:gdLst/>
            <a:ahLst/>
            <a:cxnLst/>
            <a:rect r="r" b="b" t="t" l="l"/>
            <a:pathLst>
              <a:path h="4477400" w="5814805">
                <a:moveTo>
                  <a:pt x="0" y="0"/>
                </a:moveTo>
                <a:lnTo>
                  <a:pt x="5814805" y="0"/>
                </a:lnTo>
                <a:lnTo>
                  <a:pt x="5814805" y="4477400"/>
                </a:lnTo>
                <a:lnTo>
                  <a:pt x="0" y="4477400"/>
                </a:lnTo>
                <a:lnTo>
                  <a:pt x="0" y="0"/>
                </a:lnTo>
                <a:close/>
              </a:path>
            </a:pathLst>
          </a:custGeom>
          <a:blipFill>
            <a:blip r:embed="rId7"/>
            <a:stretch>
              <a:fillRect l="0" t="0" r="0" b="0"/>
            </a:stretch>
          </a:blipFill>
        </p:spPr>
      </p:sp>
      <p:sp>
        <p:nvSpPr>
          <p:cNvPr name="Freeform 7" id="7"/>
          <p:cNvSpPr/>
          <p:nvPr/>
        </p:nvSpPr>
        <p:spPr>
          <a:xfrm flipH="false" flipV="false" rot="8768189">
            <a:off x="12368940" y="9378991"/>
            <a:ext cx="7659012" cy="3484850"/>
          </a:xfrm>
          <a:custGeom>
            <a:avLst/>
            <a:gdLst/>
            <a:ahLst/>
            <a:cxnLst/>
            <a:rect r="r" b="b" t="t" l="l"/>
            <a:pathLst>
              <a:path h="3484850" w="7659012">
                <a:moveTo>
                  <a:pt x="0" y="0"/>
                </a:moveTo>
                <a:lnTo>
                  <a:pt x="7659012" y="0"/>
                </a:lnTo>
                <a:lnTo>
                  <a:pt x="7659012" y="3484850"/>
                </a:lnTo>
                <a:lnTo>
                  <a:pt x="0" y="3484850"/>
                </a:lnTo>
                <a:lnTo>
                  <a:pt x="0" y="0"/>
                </a:lnTo>
                <a:close/>
              </a:path>
            </a:pathLst>
          </a:custGeom>
          <a:blipFill>
            <a:blip r:embed="rId8"/>
            <a:stretch>
              <a:fillRect l="0" t="0" r="0" b="0"/>
            </a:stretch>
          </a:blipFill>
        </p:spPr>
      </p:sp>
      <p:sp>
        <p:nvSpPr>
          <p:cNvPr name="Freeform 8" id="8"/>
          <p:cNvSpPr/>
          <p:nvPr/>
        </p:nvSpPr>
        <p:spPr>
          <a:xfrm flipH="false" flipV="false" rot="0">
            <a:off x="-7372359" y="-1725022"/>
            <a:ext cx="13581442" cy="4342400"/>
          </a:xfrm>
          <a:custGeom>
            <a:avLst/>
            <a:gdLst/>
            <a:ahLst/>
            <a:cxnLst/>
            <a:rect r="r" b="b" t="t" l="l"/>
            <a:pathLst>
              <a:path h="4342400" w="13581442">
                <a:moveTo>
                  <a:pt x="0" y="0"/>
                </a:moveTo>
                <a:lnTo>
                  <a:pt x="13581441" y="0"/>
                </a:lnTo>
                <a:lnTo>
                  <a:pt x="13581441" y="4342400"/>
                </a:lnTo>
                <a:lnTo>
                  <a:pt x="0" y="4342400"/>
                </a:lnTo>
                <a:lnTo>
                  <a:pt x="0" y="0"/>
                </a:lnTo>
                <a:close/>
              </a:path>
            </a:pathLst>
          </a:custGeom>
          <a:blipFill>
            <a:blip r:embed="rId9"/>
            <a:stretch>
              <a:fillRect l="0" t="0" r="-19505" b="-8393"/>
            </a:stretch>
          </a:blipFill>
        </p:spPr>
      </p:sp>
      <p:sp>
        <p:nvSpPr>
          <p:cNvPr name="Freeform 9" id="9"/>
          <p:cNvSpPr/>
          <p:nvPr/>
        </p:nvSpPr>
        <p:spPr>
          <a:xfrm flipH="false" flipV="false" rot="-609219">
            <a:off x="14448238" y="6356086"/>
            <a:ext cx="2582193" cy="2825930"/>
          </a:xfrm>
          <a:custGeom>
            <a:avLst/>
            <a:gdLst/>
            <a:ahLst/>
            <a:cxnLst/>
            <a:rect r="r" b="b" t="t" l="l"/>
            <a:pathLst>
              <a:path h="2825930" w="2582193">
                <a:moveTo>
                  <a:pt x="0" y="0"/>
                </a:moveTo>
                <a:lnTo>
                  <a:pt x="2582193" y="0"/>
                </a:lnTo>
                <a:lnTo>
                  <a:pt x="2582193" y="2825930"/>
                </a:lnTo>
                <a:lnTo>
                  <a:pt x="0" y="2825930"/>
                </a:lnTo>
                <a:lnTo>
                  <a:pt x="0" y="0"/>
                </a:lnTo>
                <a:close/>
              </a:path>
            </a:pathLst>
          </a:custGeom>
          <a:blipFill>
            <a:blip r:embed="rId10"/>
            <a:stretch>
              <a:fillRect l="0" t="0" r="0" b="0"/>
            </a:stretch>
          </a:blipFill>
        </p:spPr>
      </p:sp>
      <p:sp>
        <p:nvSpPr>
          <p:cNvPr name="TextBox 10" id="10"/>
          <p:cNvSpPr txBox="true"/>
          <p:nvPr/>
        </p:nvSpPr>
        <p:spPr>
          <a:xfrm rot="0">
            <a:off x="4611374" y="3560060"/>
            <a:ext cx="9607995" cy="4876893"/>
          </a:xfrm>
          <a:prstGeom prst="rect">
            <a:avLst/>
          </a:prstGeom>
        </p:spPr>
        <p:txBody>
          <a:bodyPr anchor="t" rtlCol="false" tIns="0" lIns="0" bIns="0" rIns="0">
            <a:spAutoFit/>
          </a:bodyPr>
          <a:lstStyle/>
          <a:p>
            <a:pPr algn="ctr">
              <a:lnSpc>
                <a:spcPts val="4809"/>
              </a:lnSpc>
            </a:pPr>
            <a:r>
              <a:rPr lang="en-US" sz="4007">
                <a:solidFill>
                  <a:srgbClr val="302C2C"/>
                </a:solidFill>
                <a:latin typeface="Varela Round"/>
              </a:rPr>
              <a:t>Sin embargo, no todo fue escrito; el Evangelio de la Misericordia continúa siendo un libro abierto, donde se siguen escribiendo los signos de los discípulos de Cristo, gestos concretos de amor, que son el mejor testimonio de la misericordia”.</a:t>
            </a:r>
          </a:p>
          <a:p>
            <a:pPr algn="ctr">
              <a:lnSpc>
                <a:spcPts val="4809"/>
              </a:lnSpc>
            </a:pPr>
          </a:p>
        </p:txBody>
      </p:sp>
      <p:sp>
        <p:nvSpPr>
          <p:cNvPr name="Freeform 11" id="11"/>
          <p:cNvSpPr/>
          <p:nvPr/>
        </p:nvSpPr>
        <p:spPr>
          <a:xfrm flipH="false" flipV="false" rot="0">
            <a:off x="9415371" y="-402398"/>
            <a:ext cx="9419170" cy="4308286"/>
          </a:xfrm>
          <a:custGeom>
            <a:avLst/>
            <a:gdLst/>
            <a:ahLst/>
            <a:cxnLst/>
            <a:rect r="r" b="b" t="t" l="l"/>
            <a:pathLst>
              <a:path h="4308286" w="9419170">
                <a:moveTo>
                  <a:pt x="0" y="0"/>
                </a:moveTo>
                <a:lnTo>
                  <a:pt x="9419170" y="0"/>
                </a:lnTo>
                <a:lnTo>
                  <a:pt x="9419170" y="4308286"/>
                </a:lnTo>
                <a:lnTo>
                  <a:pt x="0" y="4308286"/>
                </a:lnTo>
                <a:lnTo>
                  <a:pt x="0" y="0"/>
                </a:lnTo>
                <a:close/>
              </a:path>
            </a:pathLst>
          </a:custGeom>
          <a:blipFill>
            <a:blip r:embed="rId11">
              <a:alphaModFix amt="71000"/>
            </a:blip>
            <a:stretch>
              <a:fillRect l="-16995" t="0" r="-20138" b="-16594"/>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7442" t="23455" r="1281" b="25201"/>
          <a:stretch>
            <a:fillRect/>
          </a:stretch>
        </p:blipFill>
        <p:spPr>
          <a:xfrm flipH="false" flipV="false">
            <a:off x="0" y="0"/>
            <a:ext cx="18288000" cy="10287000"/>
          </a:xfrm>
          <a:prstGeom prst="rect">
            <a:avLst/>
          </a:prstGeom>
        </p:spPr>
      </p:pic>
      <p:sp>
        <p:nvSpPr>
          <p:cNvPr name="Freeform 3" id="3"/>
          <p:cNvSpPr/>
          <p:nvPr/>
        </p:nvSpPr>
        <p:spPr>
          <a:xfrm flipH="false" flipV="false" rot="0">
            <a:off x="0" y="0"/>
            <a:ext cx="9505701" cy="1499002"/>
          </a:xfrm>
          <a:custGeom>
            <a:avLst/>
            <a:gdLst/>
            <a:ahLst/>
            <a:cxnLst/>
            <a:rect r="r" b="b" t="t" l="l"/>
            <a:pathLst>
              <a:path h="1499002" w="9505701">
                <a:moveTo>
                  <a:pt x="0" y="0"/>
                </a:moveTo>
                <a:lnTo>
                  <a:pt x="9505701" y="0"/>
                </a:lnTo>
                <a:lnTo>
                  <a:pt x="9505701" y="1499002"/>
                </a:lnTo>
                <a:lnTo>
                  <a:pt x="0" y="1499002"/>
                </a:lnTo>
                <a:lnTo>
                  <a:pt x="0" y="0"/>
                </a:lnTo>
                <a:close/>
              </a:path>
            </a:pathLst>
          </a:custGeom>
          <a:blipFill>
            <a:blip r:embed="rId3"/>
            <a:stretch>
              <a:fillRect l="-11410" t="-98701" r="0" b="0"/>
            </a:stretch>
          </a:blipFill>
        </p:spPr>
      </p:sp>
      <p:sp>
        <p:nvSpPr>
          <p:cNvPr name="Freeform 4" id="4"/>
          <p:cNvSpPr/>
          <p:nvPr/>
        </p:nvSpPr>
        <p:spPr>
          <a:xfrm flipH="false" flipV="false" rot="859101">
            <a:off x="7085620" y="-1843141"/>
            <a:ext cx="12450556" cy="5374989"/>
          </a:xfrm>
          <a:custGeom>
            <a:avLst/>
            <a:gdLst/>
            <a:ahLst/>
            <a:cxnLst/>
            <a:rect r="r" b="b" t="t" l="l"/>
            <a:pathLst>
              <a:path h="5374989" w="12450556">
                <a:moveTo>
                  <a:pt x="0" y="0"/>
                </a:moveTo>
                <a:lnTo>
                  <a:pt x="12450556" y="0"/>
                </a:lnTo>
                <a:lnTo>
                  <a:pt x="12450556" y="5374989"/>
                </a:lnTo>
                <a:lnTo>
                  <a:pt x="0" y="5374989"/>
                </a:lnTo>
                <a:lnTo>
                  <a:pt x="0" y="0"/>
                </a:lnTo>
                <a:close/>
              </a:path>
            </a:pathLst>
          </a:custGeom>
          <a:blipFill>
            <a:blip r:embed="rId4"/>
            <a:stretch>
              <a:fillRect l="0" t="-26544" r="-51225" b="0"/>
            </a:stretch>
          </a:blipFill>
        </p:spPr>
      </p:sp>
      <p:sp>
        <p:nvSpPr>
          <p:cNvPr name="Freeform 5" id="5"/>
          <p:cNvSpPr/>
          <p:nvPr/>
        </p:nvSpPr>
        <p:spPr>
          <a:xfrm flipH="false" flipV="true" rot="-5400000">
            <a:off x="3393533" y="-2315200"/>
            <a:ext cx="7821992" cy="16117146"/>
          </a:xfrm>
          <a:custGeom>
            <a:avLst/>
            <a:gdLst/>
            <a:ahLst/>
            <a:cxnLst/>
            <a:rect r="r" b="b" t="t" l="l"/>
            <a:pathLst>
              <a:path h="16117146" w="7821992">
                <a:moveTo>
                  <a:pt x="0" y="16117147"/>
                </a:moveTo>
                <a:lnTo>
                  <a:pt x="7821992" y="16117147"/>
                </a:lnTo>
                <a:lnTo>
                  <a:pt x="7821992" y="0"/>
                </a:lnTo>
                <a:lnTo>
                  <a:pt x="0" y="0"/>
                </a:lnTo>
                <a:lnTo>
                  <a:pt x="0" y="16117147"/>
                </a:lnTo>
                <a:close/>
              </a:path>
            </a:pathLst>
          </a:custGeom>
          <a:blipFill>
            <a:blip r:embed="rId5"/>
            <a:stretch>
              <a:fillRect l="-23470" t="0" r="-164710" b="0"/>
            </a:stretch>
          </a:blipFill>
        </p:spPr>
      </p:sp>
      <p:sp>
        <p:nvSpPr>
          <p:cNvPr name="Freeform 6" id="6"/>
          <p:cNvSpPr/>
          <p:nvPr/>
        </p:nvSpPr>
        <p:spPr>
          <a:xfrm flipH="false" flipV="false" rot="-10800000">
            <a:off x="13310898" y="5348687"/>
            <a:ext cx="4796114" cy="3670037"/>
          </a:xfrm>
          <a:custGeom>
            <a:avLst/>
            <a:gdLst/>
            <a:ahLst/>
            <a:cxnLst/>
            <a:rect r="r" b="b" t="t" l="l"/>
            <a:pathLst>
              <a:path h="3670037" w="4796114">
                <a:moveTo>
                  <a:pt x="0" y="0"/>
                </a:moveTo>
                <a:lnTo>
                  <a:pt x="4796114" y="0"/>
                </a:lnTo>
                <a:lnTo>
                  <a:pt x="4796114" y="3670037"/>
                </a:lnTo>
                <a:lnTo>
                  <a:pt x="0" y="3670037"/>
                </a:lnTo>
                <a:lnTo>
                  <a:pt x="0" y="0"/>
                </a:lnTo>
                <a:close/>
              </a:path>
            </a:pathLst>
          </a:custGeom>
          <a:blipFill>
            <a:blip r:embed="rId6"/>
            <a:stretch>
              <a:fillRect l="-16796" t="-15830" r="-16796" b="-14453"/>
            </a:stretch>
          </a:blipFill>
        </p:spPr>
      </p:sp>
      <p:grpSp>
        <p:nvGrpSpPr>
          <p:cNvPr name="Group 7" id="7"/>
          <p:cNvGrpSpPr>
            <a:grpSpLocks noChangeAspect="true"/>
          </p:cNvGrpSpPr>
          <p:nvPr/>
        </p:nvGrpSpPr>
        <p:grpSpPr>
          <a:xfrm rot="129821">
            <a:off x="12922822" y="95784"/>
            <a:ext cx="5220554" cy="7759832"/>
            <a:chOff x="0" y="0"/>
            <a:chExt cx="3175000" cy="4719320"/>
          </a:xfrm>
        </p:grpSpPr>
        <p:sp>
          <p:nvSpPr>
            <p:cNvPr name="Freeform 8" id="8"/>
            <p:cNvSpPr/>
            <p:nvPr/>
          </p:nvSpPr>
          <p:spPr>
            <a:xfrm flipH="false" flipV="false" rot="0">
              <a:off x="20320" y="21590"/>
              <a:ext cx="3154680" cy="4697730"/>
            </a:xfrm>
            <a:custGeom>
              <a:avLst/>
              <a:gdLst/>
              <a:ahLst/>
              <a:cxnLst/>
              <a:rect r="r" b="b" t="t" l="l"/>
              <a:pathLst>
                <a:path h="4697730" w="3154680">
                  <a:moveTo>
                    <a:pt x="3154680" y="4697730"/>
                  </a:moveTo>
                  <a:lnTo>
                    <a:pt x="215900" y="4697730"/>
                  </a:lnTo>
                  <a:cubicBezTo>
                    <a:pt x="215900" y="4697730"/>
                    <a:pt x="215900" y="4654550"/>
                    <a:pt x="194310" y="4611370"/>
                  </a:cubicBezTo>
                  <a:cubicBezTo>
                    <a:pt x="172720" y="4568190"/>
                    <a:pt x="172720" y="4461510"/>
                    <a:pt x="172720" y="4418330"/>
                  </a:cubicBezTo>
                  <a:cubicBezTo>
                    <a:pt x="172720" y="4375150"/>
                    <a:pt x="86360" y="4246880"/>
                    <a:pt x="86360" y="4246880"/>
                  </a:cubicBezTo>
                  <a:cubicBezTo>
                    <a:pt x="0" y="4118610"/>
                    <a:pt x="21590" y="3967480"/>
                    <a:pt x="21590" y="3925570"/>
                  </a:cubicBezTo>
                  <a:cubicBezTo>
                    <a:pt x="21590" y="3882390"/>
                    <a:pt x="43180" y="3818890"/>
                    <a:pt x="86360" y="3754120"/>
                  </a:cubicBezTo>
                  <a:cubicBezTo>
                    <a:pt x="129540" y="3689350"/>
                    <a:pt x="129540" y="3517900"/>
                    <a:pt x="129540" y="3517900"/>
                  </a:cubicBezTo>
                  <a:lnTo>
                    <a:pt x="129540" y="3389630"/>
                  </a:lnTo>
                  <a:lnTo>
                    <a:pt x="129540" y="3261360"/>
                  </a:lnTo>
                  <a:lnTo>
                    <a:pt x="172720" y="3133090"/>
                  </a:lnTo>
                  <a:lnTo>
                    <a:pt x="151130" y="3004820"/>
                  </a:lnTo>
                  <a:cubicBezTo>
                    <a:pt x="151130" y="3004820"/>
                    <a:pt x="129540" y="2918460"/>
                    <a:pt x="151130" y="2876550"/>
                  </a:cubicBezTo>
                  <a:cubicBezTo>
                    <a:pt x="172720" y="2833370"/>
                    <a:pt x="151130" y="2854960"/>
                    <a:pt x="151130" y="2833370"/>
                  </a:cubicBezTo>
                  <a:cubicBezTo>
                    <a:pt x="151130" y="2811780"/>
                    <a:pt x="151130" y="2768600"/>
                    <a:pt x="151130" y="2768600"/>
                  </a:cubicBezTo>
                  <a:lnTo>
                    <a:pt x="151130" y="2531110"/>
                  </a:lnTo>
                  <a:lnTo>
                    <a:pt x="237490" y="2316480"/>
                  </a:lnTo>
                  <a:lnTo>
                    <a:pt x="259080" y="1995170"/>
                  </a:lnTo>
                  <a:lnTo>
                    <a:pt x="302260" y="1737360"/>
                  </a:lnTo>
                  <a:cubicBezTo>
                    <a:pt x="302260" y="1737360"/>
                    <a:pt x="302260" y="1416050"/>
                    <a:pt x="302260" y="1394460"/>
                  </a:cubicBezTo>
                  <a:cubicBezTo>
                    <a:pt x="302260" y="1372870"/>
                    <a:pt x="302260" y="1223010"/>
                    <a:pt x="280670" y="1179830"/>
                  </a:cubicBezTo>
                  <a:cubicBezTo>
                    <a:pt x="259080" y="1136650"/>
                    <a:pt x="387350" y="793750"/>
                    <a:pt x="387350" y="793750"/>
                  </a:cubicBezTo>
                  <a:lnTo>
                    <a:pt x="452120" y="557530"/>
                  </a:lnTo>
                  <a:cubicBezTo>
                    <a:pt x="452120" y="557530"/>
                    <a:pt x="452120" y="257810"/>
                    <a:pt x="473710" y="193040"/>
                  </a:cubicBezTo>
                  <a:cubicBezTo>
                    <a:pt x="495300" y="128270"/>
                    <a:pt x="560070" y="86360"/>
                    <a:pt x="560070" y="86360"/>
                  </a:cubicBezTo>
                  <a:cubicBezTo>
                    <a:pt x="560070" y="86360"/>
                    <a:pt x="624840" y="64770"/>
                    <a:pt x="624840" y="64770"/>
                  </a:cubicBezTo>
                  <a:cubicBezTo>
                    <a:pt x="668020" y="21590"/>
                    <a:pt x="731520" y="21590"/>
                    <a:pt x="731520" y="21590"/>
                  </a:cubicBezTo>
                  <a:cubicBezTo>
                    <a:pt x="731520" y="21590"/>
                    <a:pt x="881380" y="0"/>
                    <a:pt x="924560" y="21590"/>
                  </a:cubicBezTo>
                  <a:cubicBezTo>
                    <a:pt x="967740" y="43180"/>
                    <a:pt x="1139190" y="43180"/>
                    <a:pt x="1139190" y="43180"/>
                  </a:cubicBezTo>
                  <a:cubicBezTo>
                    <a:pt x="1203960" y="0"/>
                    <a:pt x="1332230" y="64770"/>
                    <a:pt x="1332230" y="64770"/>
                  </a:cubicBezTo>
                  <a:lnTo>
                    <a:pt x="1525270" y="86360"/>
                  </a:lnTo>
                  <a:cubicBezTo>
                    <a:pt x="1611630" y="43180"/>
                    <a:pt x="1718310" y="64770"/>
                    <a:pt x="1718310" y="64770"/>
                  </a:cubicBezTo>
                  <a:cubicBezTo>
                    <a:pt x="1718310" y="64770"/>
                    <a:pt x="1824990" y="64770"/>
                    <a:pt x="1868170" y="86360"/>
                  </a:cubicBezTo>
                  <a:cubicBezTo>
                    <a:pt x="1911350" y="107950"/>
                    <a:pt x="1996440" y="86360"/>
                    <a:pt x="1996440" y="86360"/>
                  </a:cubicBezTo>
                  <a:lnTo>
                    <a:pt x="2039620" y="107950"/>
                  </a:lnTo>
                  <a:cubicBezTo>
                    <a:pt x="2082800" y="86360"/>
                    <a:pt x="2125980" y="107950"/>
                    <a:pt x="2125980" y="107950"/>
                  </a:cubicBezTo>
                  <a:cubicBezTo>
                    <a:pt x="2169160" y="151130"/>
                    <a:pt x="2319020" y="151130"/>
                    <a:pt x="2319020" y="151130"/>
                  </a:cubicBezTo>
                  <a:lnTo>
                    <a:pt x="2447290" y="172720"/>
                  </a:lnTo>
                  <a:cubicBezTo>
                    <a:pt x="2490470" y="194310"/>
                    <a:pt x="2597150" y="172720"/>
                    <a:pt x="2597150" y="172720"/>
                  </a:cubicBezTo>
                  <a:cubicBezTo>
                    <a:pt x="2597150" y="172720"/>
                    <a:pt x="2768600" y="129540"/>
                    <a:pt x="2854960" y="129540"/>
                  </a:cubicBezTo>
                  <a:cubicBezTo>
                    <a:pt x="2941320" y="129540"/>
                    <a:pt x="3154680" y="172720"/>
                    <a:pt x="3154680" y="172720"/>
                  </a:cubicBezTo>
                  <a:lnTo>
                    <a:pt x="3154680" y="4697730"/>
                  </a:lnTo>
                  <a:close/>
                </a:path>
              </a:pathLst>
            </a:custGeom>
            <a:blipFill>
              <a:blip r:embed="rId7"/>
              <a:stretch>
                <a:fillRect l="-1891" t="0" r="-8887" b="0"/>
              </a:stretch>
            </a:blipFill>
          </p:spPr>
        </p:sp>
        <p:sp>
          <p:nvSpPr>
            <p:cNvPr name="Freeform 9" id="9"/>
            <p:cNvSpPr/>
            <p:nvPr/>
          </p:nvSpPr>
          <p:spPr>
            <a:xfrm flipH="false" flipV="false" rot="0">
              <a:off x="0" y="0"/>
              <a:ext cx="3175000" cy="4719320"/>
            </a:xfrm>
            <a:custGeom>
              <a:avLst/>
              <a:gdLst/>
              <a:ahLst/>
              <a:cxnLst/>
              <a:rect r="r" b="b" t="t" l="l"/>
              <a:pathLst>
                <a:path h="4719320" w="3175000">
                  <a:moveTo>
                    <a:pt x="3175000" y="4719320"/>
                  </a:moveTo>
                  <a:lnTo>
                    <a:pt x="0" y="4719320"/>
                  </a:lnTo>
                  <a:lnTo>
                    <a:pt x="0" y="0"/>
                  </a:lnTo>
                  <a:lnTo>
                    <a:pt x="3175000" y="0"/>
                  </a:lnTo>
                  <a:lnTo>
                    <a:pt x="3175000" y="4719320"/>
                  </a:lnTo>
                  <a:close/>
                </a:path>
              </a:pathLst>
            </a:custGeom>
            <a:blipFill>
              <a:blip r:embed="rId8"/>
              <a:stretch>
                <a:fillRect l="-4322" t="-3535" r="-518" b="0"/>
              </a:stretch>
            </a:blipFill>
          </p:spPr>
        </p:sp>
      </p:grpSp>
      <p:sp>
        <p:nvSpPr>
          <p:cNvPr name="Freeform 10" id="10"/>
          <p:cNvSpPr/>
          <p:nvPr/>
        </p:nvSpPr>
        <p:spPr>
          <a:xfrm flipH="false" flipV="false" rot="0">
            <a:off x="4354900" y="1396465"/>
            <a:ext cx="795902" cy="811110"/>
          </a:xfrm>
          <a:custGeom>
            <a:avLst/>
            <a:gdLst/>
            <a:ahLst/>
            <a:cxnLst/>
            <a:rect r="r" b="b" t="t" l="l"/>
            <a:pathLst>
              <a:path h="811110" w="795902">
                <a:moveTo>
                  <a:pt x="0" y="0"/>
                </a:moveTo>
                <a:lnTo>
                  <a:pt x="795902" y="0"/>
                </a:lnTo>
                <a:lnTo>
                  <a:pt x="795902" y="811111"/>
                </a:lnTo>
                <a:lnTo>
                  <a:pt x="0" y="811111"/>
                </a:lnTo>
                <a:lnTo>
                  <a:pt x="0" y="0"/>
                </a:lnTo>
                <a:close/>
              </a:path>
            </a:pathLst>
          </a:custGeom>
          <a:blipFill>
            <a:blip r:embed="rId9"/>
            <a:stretch>
              <a:fillRect l="0" t="0" r="0" b="0"/>
            </a:stretch>
          </a:blipFill>
        </p:spPr>
      </p:sp>
      <p:sp>
        <p:nvSpPr>
          <p:cNvPr name="Freeform 11" id="11"/>
          <p:cNvSpPr/>
          <p:nvPr/>
        </p:nvSpPr>
        <p:spPr>
          <a:xfrm flipH="false" flipV="false" rot="-516167">
            <a:off x="16021243" y="6392565"/>
            <a:ext cx="1890760" cy="2498802"/>
          </a:xfrm>
          <a:custGeom>
            <a:avLst/>
            <a:gdLst/>
            <a:ahLst/>
            <a:cxnLst/>
            <a:rect r="r" b="b" t="t" l="l"/>
            <a:pathLst>
              <a:path h="2498802" w="1890760">
                <a:moveTo>
                  <a:pt x="0" y="0"/>
                </a:moveTo>
                <a:lnTo>
                  <a:pt x="1890760" y="0"/>
                </a:lnTo>
                <a:lnTo>
                  <a:pt x="1890760" y="2498802"/>
                </a:lnTo>
                <a:lnTo>
                  <a:pt x="0" y="249880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2" id="12"/>
          <p:cNvSpPr txBox="true"/>
          <p:nvPr/>
        </p:nvSpPr>
        <p:spPr>
          <a:xfrm rot="0">
            <a:off x="415954" y="2422472"/>
            <a:ext cx="12396803" cy="6800850"/>
          </a:xfrm>
          <a:prstGeom prst="rect">
            <a:avLst/>
          </a:prstGeom>
        </p:spPr>
        <p:txBody>
          <a:bodyPr anchor="t" rtlCol="false" tIns="0" lIns="0" bIns="0" rIns="0">
            <a:spAutoFit/>
          </a:bodyPr>
          <a:lstStyle/>
          <a:p>
            <a:pPr>
              <a:lnSpc>
                <a:spcPts val="3864"/>
              </a:lnSpc>
            </a:pPr>
            <a:r>
              <a:rPr lang="en-US" sz="3220">
                <a:solidFill>
                  <a:srgbClr val="302C2C"/>
                </a:solidFill>
                <a:latin typeface="Varela Round"/>
              </a:rPr>
              <a:t>•«Muchos otros signos, que no están escritos en este libro, hizo Jesús a la vista de los discípulos», dice Juan al final de su Evangelio.</a:t>
            </a:r>
          </a:p>
          <a:p>
            <a:pPr>
              <a:lnSpc>
                <a:spcPts val="3864"/>
              </a:lnSpc>
            </a:pPr>
          </a:p>
          <a:p>
            <a:pPr>
              <a:lnSpc>
                <a:spcPts val="3864"/>
              </a:lnSpc>
            </a:pPr>
            <a:r>
              <a:rPr lang="en-US" sz="3220">
                <a:solidFill>
                  <a:srgbClr val="302C2C"/>
                </a:solidFill>
                <a:latin typeface="Varela Round"/>
              </a:rPr>
              <a:t>•De manera que, como nos dice el papa Francisco, “todos estamos llamados a ser escritores vivos del Evangelio, portadores de la Buena Noticia a todo hombre y mujer de hoy. </a:t>
            </a:r>
          </a:p>
          <a:p>
            <a:pPr>
              <a:lnSpc>
                <a:spcPts val="3864"/>
              </a:lnSpc>
            </a:pPr>
          </a:p>
          <a:p>
            <a:pPr>
              <a:lnSpc>
                <a:spcPts val="3864"/>
              </a:lnSpc>
            </a:pPr>
            <a:r>
              <a:rPr lang="en-US" sz="3220">
                <a:solidFill>
                  <a:srgbClr val="302C2C"/>
                </a:solidFill>
                <a:latin typeface="Varela Round"/>
              </a:rPr>
              <a:t>•Lo podemos hacer realizando las obras de misericordia corporales y espirituales, que son el estilo de vida del cristiano. </a:t>
            </a:r>
          </a:p>
          <a:p>
            <a:pPr>
              <a:lnSpc>
                <a:spcPts val="3864"/>
              </a:lnSpc>
            </a:pPr>
          </a:p>
          <a:p>
            <a:pPr>
              <a:lnSpc>
                <a:spcPts val="3864"/>
              </a:lnSpc>
            </a:pPr>
            <a:r>
              <a:rPr lang="en-US" sz="3220">
                <a:solidFill>
                  <a:srgbClr val="302C2C"/>
                </a:solidFill>
                <a:latin typeface="Varela Round"/>
              </a:rPr>
              <a:t>•Por medio de estos gestos sencillos y fuertes, a veces hasta invisibles, podemos visitar a los necesitados, llevándoles la ternura y el consuelo de Dios. </a:t>
            </a:r>
          </a:p>
        </p:txBody>
      </p:sp>
      <p:sp>
        <p:nvSpPr>
          <p:cNvPr name="Freeform 13" id="13"/>
          <p:cNvSpPr/>
          <p:nvPr/>
        </p:nvSpPr>
        <p:spPr>
          <a:xfrm flipH="false" flipV="false" rot="-1647300">
            <a:off x="-646917" y="8683198"/>
            <a:ext cx="1718360" cy="3779103"/>
          </a:xfrm>
          <a:custGeom>
            <a:avLst/>
            <a:gdLst/>
            <a:ahLst/>
            <a:cxnLst/>
            <a:rect r="r" b="b" t="t" l="l"/>
            <a:pathLst>
              <a:path h="3779103" w="1718360">
                <a:moveTo>
                  <a:pt x="0" y="0"/>
                </a:moveTo>
                <a:lnTo>
                  <a:pt x="1718361" y="0"/>
                </a:lnTo>
                <a:lnTo>
                  <a:pt x="1718361" y="3779104"/>
                </a:lnTo>
                <a:lnTo>
                  <a:pt x="0" y="3779104"/>
                </a:lnTo>
                <a:lnTo>
                  <a:pt x="0" y="0"/>
                </a:lnTo>
                <a:close/>
              </a:path>
            </a:pathLst>
          </a:custGeom>
          <a:blipFill>
            <a:blip r:embed="rId12"/>
            <a:stretch>
              <a:fillRect l="0" t="0" r="0" b="-26305"/>
            </a:stretch>
          </a:blipFill>
        </p:spPr>
      </p:sp>
      <p:sp>
        <p:nvSpPr>
          <p:cNvPr name="Freeform 14" id="14"/>
          <p:cNvSpPr/>
          <p:nvPr/>
        </p:nvSpPr>
        <p:spPr>
          <a:xfrm flipH="false" flipV="false" rot="-1647300">
            <a:off x="11476293" y="8364805"/>
            <a:ext cx="1718360" cy="2579129"/>
          </a:xfrm>
          <a:custGeom>
            <a:avLst/>
            <a:gdLst/>
            <a:ahLst/>
            <a:cxnLst/>
            <a:rect r="r" b="b" t="t" l="l"/>
            <a:pathLst>
              <a:path h="2579129" w="1718360">
                <a:moveTo>
                  <a:pt x="0" y="0"/>
                </a:moveTo>
                <a:lnTo>
                  <a:pt x="1718360" y="0"/>
                </a:lnTo>
                <a:lnTo>
                  <a:pt x="1718360" y="2579129"/>
                </a:lnTo>
                <a:lnTo>
                  <a:pt x="0" y="2579129"/>
                </a:lnTo>
                <a:lnTo>
                  <a:pt x="0" y="0"/>
                </a:lnTo>
                <a:close/>
              </a:path>
            </a:pathLst>
          </a:custGeom>
          <a:blipFill>
            <a:blip r:embed="rId12"/>
            <a:stretch>
              <a:fillRect l="0" t="0" r="0" b="-85071"/>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13459" t="27748" r="13459" b="17166"/>
          <a:stretch>
            <a:fillRect/>
          </a:stretch>
        </p:blipFill>
        <p:spPr>
          <a:xfrm flipH="false" flipV="false">
            <a:off x="0" y="0"/>
            <a:ext cx="18288000" cy="10287000"/>
          </a:xfrm>
          <a:prstGeom prst="rect">
            <a:avLst/>
          </a:prstGeom>
        </p:spPr>
      </p:pic>
      <p:sp>
        <p:nvSpPr>
          <p:cNvPr name="Freeform 3" id="3"/>
          <p:cNvSpPr/>
          <p:nvPr/>
        </p:nvSpPr>
        <p:spPr>
          <a:xfrm flipH="false" flipV="false" rot="-10800000">
            <a:off x="952962" y="2612881"/>
            <a:ext cx="7735713" cy="6932774"/>
          </a:xfrm>
          <a:custGeom>
            <a:avLst/>
            <a:gdLst/>
            <a:ahLst/>
            <a:cxnLst/>
            <a:rect r="r" b="b" t="t" l="l"/>
            <a:pathLst>
              <a:path h="6932774" w="7735713">
                <a:moveTo>
                  <a:pt x="0" y="0"/>
                </a:moveTo>
                <a:lnTo>
                  <a:pt x="7735713" y="0"/>
                </a:lnTo>
                <a:lnTo>
                  <a:pt x="7735713" y="6932774"/>
                </a:lnTo>
                <a:lnTo>
                  <a:pt x="0" y="6932774"/>
                </a:lnTo>
                <a:lnTo>
                  <a:pt x="0" y="0"/>
                </a:lnTo>
                <a:close/>
              </a:path>
            </a:pathLst>
          </a:custGeom>
          <a:blipFill>
            <a:blip r:embed="rId3"/>
            <a:stretch>
              <a:fillRect l="-136800" t="-740" r="-23010" b="-7167"/>
            </a:stretch>
          </a:blipFill>
        </p:spPr>
      </p:sp>
      <p:sp>
        <p:nvSpPr>
          <p:cNvPr name="Freeform 4" id="4"/>
          <p:cNvSpPr/>
          <p:nvPr/>
        </p:nvSpPr>
        <p:spPr>
          <a:xfrm flipH="false" flipV="false" rot="-10800000">
            <a:off x="9079677" y="3196259"/>
            <a:ext cx="8526997" cy="6507215"/>
          </a:xfrm>
          <a:custGeom>
            <a:avLst/>
            <a:gdLst/>
            <a:ahLst/>
            <a:cxnLst/>
            <a:rect r="r" b="b" t="t" l="l"/>
            <a:pathLst>
              <a:path h="6507215" w="8526997">
                <a:moveTo>
                  <a:pt x="0" y="0"/>
                </a:moveTo>
                <a:lnTo>
                  <a:pt x="8526997" y="0"/>
                </a:lnTo>
                <a:lnTo>
                  <a:pt x="8526997" y="6507214"/>
                </a:lnTo>
                <a:lnTo>
                  <a:pt x="0" y="6507214"/>
                </a:lnTo>
                <a:lnTo>
                  <a:pt x="0" y="0"/>
                </a:lnTo>
                <a:close/>
              </a:path>
            </a:pathLst>
          </a:custGeom>
          <a:blipFill>
            <a:blip r:embed="rId3"/>
            <a:stretch>
              <a:fillRect l="-136800" t="-869" r="-23010" b="-25854"/>
            </a:stretch>
          </a:blipFill>
        </p:spPr>
      </p:sp>
      <p:grpSp>
        <p:nvGrpSpPr>
          <p:cNvPr name="Group 5" id="5"/>
          <p:cNvGrpSpPr>
            <a:grpSpLocks noChangeAspect="true"/>
          </p:cNvGrpSpPr>
          <p:nvPr/>
        </p:nvGrpSpPr>
        <p:grpSpPr>
          <a:xfrm rot="0">
            <a:off x="1965016" y="1847519"/>
            <a:ext cx="6075286" cy="2321451"/>
            <a:chOff x="0" y="0"/>
            <a:chExt cx="6342126" cy="2423414"/>
          </a:xfrm>
        </p:grpSpPr>
        <p:sp>
          <p:nvSpPr>
            <p:cNvPr name="Freeform 6" id="6"/>
            <p:cNvSpPr/>
            <p:nvPr/>
          </p:nvSpPr>
          <p:spPr>
            <a:xfrm flipH="false" flipV="false" rot="0">
              <a:off x="-254508" y="-157988"/>
              <a:ext cx="6648958" cy="2581402"/>
            </a:xfrm>
            <a:custGeom>
              <a:avLst/>
              <a:gdLst/>
              <a:ahLst/>
              <a:cxnLst/>
              <a:rect r="r" b="b" t="t" l="l"/>
              <a:pathLst>
                <a:path h="2581402" w="6648958">
                  <a:moveTo>
                    <a:pt x="6582029" y="2132711"/>
                  </a:moveTo>
                  <a:cubicBezTo>
                    <a:pt x="6482842" y="2119757"/>
                    <a:pt x="6436614" y="2164969"/>
                    <a:pt x="6269482" y="2168144"/>
                  </a:cubicBezTo>
                  <a:cubicBezTo>
                    <a:pt x="6189345" y="2105914"/>
                    <a:pt x="6223508" y="2161794"/>
                    <a:pt x="6038088" y="2143252"/>
                  </a:cubicBezTo>
                  <a:cubicBezTo>
                    <a:pt x="6025896" y="2160778"/>
                    <a:pt x="6022721" y="2139823"/>
                    <a:pt x="6022594" y="2134870"/>
                  </a:cubicBezTo>
                  <a:cubicBezTo>
                    <a:pt x="6015355" y="2128012"/>
                    <a:pt x="5990590" y="2154555"/>
                    <a:pt x="6016117" y="2141855"/>
                  </a:cubicBezTo>
                  <a:cubicBezTo>
                    <a:pt x="6055233" y="2188210"/>
                    <a:pt x="5834761" y="2104771"/>
                    <a:pt x="5753862" y="2124075"/>
                  </a:cubicBezTo>
                  <a:cubicBezTo>
                    <a:pt x="5599811" y="2132203"/>
                    <a:pt x="5429631" y="2142744"/>
                    <a:pt x="5308854" y="2211578"/>
                  </a:cubicBezTo>
                  <a:cubicBezTo>
                    <a:pt x="5274056" y="2199132"/>
                    <a:pt x="5309235" y="2210689"/>
                    <a:pt x="5206238" y="2236851"/>
                  </a:cubicBezTo>
                  <a:cubicBezTo>
                    <a:pt x="5179568" y="2260219"/>
                    <a:pt x="5132197" y="2216277"/>
                    <a:pt x="5089525" y="2268728"/>
                  </a:cubicBezTo>
                  <a:cubicBezTo>
                    <a:pt x="5106543" y="2325624"/>
                    <a:pt x="4993386" y="2296287"/>
                    <a:pt x="4903470" y="2407412"/>
                  </a:cubicBezTo>
                  <a:cubicBezTo>
                    <a:pt x="4873371" y="2385822"/>
                    <a:pt x="4799457" y="2467991"/>
                    <a:pt x="4490847" y="2461133"/>
                  </a:cubicBezTo>
                  <a:cubicBezTo>
                    <a:pt x="4460367" y="2514981"/>
                    <a:pt x="4486275" y="2429129"/>
                    <a:pt x="4458462" y="2442718"/>
                  </a:cubicBezTo>
                  <a:cubicBezTo>
                    <a:pt x="4380484" y="2450338"/>
                    <a:pt x="4337050" y="2498979"/>
                    <a:pt x="4294759" y="2475611"/>
                  </a:cubicBezTo>
                  <a:cubicBezTo>
                    <a:pt x="4220972" y="2489327"/>
                    <a:pt x="4102354" y="2416937"/>
                    <a:pt x="4019804" y="2417953"/>
                  </a:cubicBezTo>
                  <a:cubicBezTo>
                    <a:pt x="3896741" y="2373757"/>
                    <a:pt x="3824732" y="2465959"/>
                    <a:pt x="3669919" y="2501392"/>
                  </a:cubicBezTo>
                  <a:cubicBezTo>
                    <a:pt x="3325114" y="2442210"/>
                    <a:pt x="3276092" y="2536190"/>
                    <a:pt x="2869565" y="2581402"/>
                  </a:cubicBezTo>
                  <a:cubicBezTo>
                    <a:pt x="2740914" y="2575941"/>
                    <a:pt x="2640838" y="2480310"/>
                    <a:pt x="2485263" y="2471293"/>
                  </a:cubicBezTo>
                  <a:cubicBezTo>
                    <a:pt x="2465197" y="2444369"/>
                    <a:pt x="2386965" y="2493264"/>
                    <a:pt x="2360549" y="2463165"/>
                  </a:cubicBezTo>
                  <a:cubicBezTo>
                    <a:pt x="2341245" y="2419858"/>
                    <a:pt x="2316226" y="2454275"/>
                    <a:pt x="2310384" y="2450465"/>
                  </a:cubicBezTo>
                  <a:cubicBezTo>
                    <a:pt x="2278507" y="2420747"/>
                    <a:pt x="2261743" y="2437130"/>
                    <a:pt x="2207260" y="2418842"/>
                  </a:cubicBezTo>
                  <a:cubicBezTo>
                    <a:pt x="2108200" y="2396236"/>
                    <a:pt x="2043684" y="2398395"/>
                    <a:pt x="1981073" y="2320544"/>
                  </a:cubicBezTo>
                  <a:cubicBezTo>
                    <a:pt x="1951482" y="2334641"/>
                    <a:pt x="1812671" y="2311654"/>
                    <a:pt x="1761236" y="2264664"/>
                  </a:cubicBezTo>
                  <a:cubicBezTo>
                    <a:pt x="1751965" y="2243836"/>
                    <a:pt x="1708912" y="2310384"/>
                    <a:pt x="1717802" y="2252853"/>
                  </a:cubicBezTo>
                  <a:cubicBezTo>
                    <a:pt x="1687322" y="2253742"/>
                    <a:pt x="1673733" y="2264664"/>
                    <a:pt x="1665224" y="2235581"/>
                  </a:cubicBezTo>
                  <a:cubicBezTo>
                    <a:pt x="1642364" y="2224151"/>
                    <a:pt x="1612646" y="2215515"/>
                    <a:pt x="1589786" y="2238629"/>
                  </a:cubicBezTo>
                  <a:cubicBezTo>
                    <a:pt x="1566418" y="2242312"/>
                    <a:pt x="1593723" y="2195703"/>
                    <a:pt x="1546352" y="2225802"/>
                  </a:cubicBezTo>
                  <a:cubicBezTo>
                    <a:pt x="1492250" y="2125980"/>
                    <a:pt x="1391031" y="2202942"/>
                    <a:pt x="1306957" y="2143887"/>
                  </a:cubicBezTo>
                  <a:cubicBezTo>
                    <a:pt x="1162431" y="2145538"/>
                    <a:pt x="948055" y="2171954"/>
                    <a:pt x="783336" y="2192020"/>
                  </a:cubicBezTo>
                  <a:cubicBezTo>
                    <a:pt x="678688" y="2122805"/>
                    <a:pt x="495427" y="2085594"/>
                    <a:pt x="357505" y="2110105"/>
                  </a:cubicBezTo>
                  <a:cubicBezTo>
                    <a:pt x="202184" y="2020316"/>
                    <a:pt x="273939" y="2430653"/>
                    <a:pt x="255143" y="251333"/>
                  </a:cubicBezTo>
                  <a:cubicBezTo>
                    <a:pt x="318135" y="135382"/>
                    <a:pt x="0" y="166497"/>
                    <a:pt x="1072388" y="162687"/>
                  </a:cubicBezTo>
                  <a:cubicBezTo>
                    <a:pt x="2517648" y="157226"/>
                    <a:pt x="4107434" y="173228"/>
                    <a:pt x="5670550" y="157988"/>
                  </a:cubicBezTo>
                  <a:cubicBezTo>
                    <a:pt x="5961634" y="166116"/>
                    <a:pt x="6219571" y="164084"/>
                    <a:pt x="6489827" y="159004"/>
                  </a:cubicBezTo>
                  <a:cubicBezTo>
                    <a:pt x="6648958" y="190754"/>
                    <a:pt x="6560566" y="0"/>
                    <a:pt x="6596507" y="1070356"/>
                  </a:cubicBezTo>
                  <a:cubicBezTo>
                    <a:pt x="6573266" y="1433322"/>
                    <a:pt x="6597904" y="1802892"/>
                    <a:pt x="6582029" y="2132711"/>
                  </a:cubicBezTo>
                  <a:close/>
                </a:path>
              </a:pathLst>
            </a:custGeom>
            <a:blipFill>
              <a:blip r:embed="rId4"/>
              <a:stretch>
                <a:fillRect l="0" t="-18301" r="0" b="-58585"/>
              </a:stretch>
            </a:blipFill>
          </p:spPr>
        </p:sp>
      </p:grpSp>
      <p:grpSp>
        <p:nvGrpSpPr>
          <p:cNvPr name="Group 7" id="7"/>
          <p:cNvGrpSpPr>
            <a:grpSpLocks noChangeAspect="true"/>
          </p:cNvGrpSpPr>
          <p:nvPr/>
        </p:nvGrpSpPr>
        <p:grpSpPr>
          <a:xfrm rot="0">
            <a:off x="9079677" y="1883503"/>
            <a:ext cx="6061668" cy="2183287"/>
            <a:chOff x="0" y="0"/>
            <a:chExt cx="6345428" cy="2285492"/>
          </a:xfrm>
        </p:grpSpPr>
        <p:sp>
          <p:nvSpPr>
            <p:cNvPr name="Freeform 8" id="8"/>
            <p:cNvSpPr/>
            <p:nvPr/>
          </p:nvSpPr>
          <p:spPr>
            <a:xfrm flipH="false" flipV="false" rot="0">
              <a:off x="-54483" y="-87503"/>
              <a:ext cx="6411977" cy="2581783"/>
            </a:xfrm>
            <a:custGeom>
              <a:avLst/>
              <a:gdLst/>
              <a:ahLst/>
              <a:cxnLst/>
              <a:rect r="r" b="b" t="t" l="l"/>
              <a:pathLst>
                <a:path h="2581783" w="6411977">
                  <a:moveTo>
                    <a:pt x="6399911" y="2197227"/>
                  </a:moveTo>
                  <a:cubicBezTo>
                    <a:pt x="6331839" y="2215642"/>
                    <a:pt x="6244717" y="2207641"/>
                    <a:pt x="6155436" y="2203577"/>
                  </a:cubicBezTo>
                  <a:cubicBezTo>
                    <a:pt x="5884037" y="2186178"/>
                    <a:pt x="5661660" y="2208911"/>
                    <a:pt x="5371846" y="2169287"/>
                  </a:cubicBezTo>
                  <a:cubicBezTo>
                    <a:pt x="4972431" y="2204593"/>
                    <a:pt x="4613275" y="2199259"/>
                    <a:pt x="4214495" y="2210562"/>
                  </a:cubicBezTo>
                  <a:cubicBezTo>
                    <a:pt x="4014978" y="2221992"/>
                    <a:pt x="3956177" y="2136140"/>
                    <a:pt x="3558794" y="2217801"/>
                  </a:cubicBezTo>
                  <a:cubicBezTo>
                    <a:pt x="3310636" y="2126996"/>
                    <a:pt x="3087751" y="2212721"/>
                    <a:pt x="2829941" y="2193036"/>
                  </a:cubicBezTo>
                  <a:cubicBezTo>
                    <a:pt x="2677668" y="2210308"/>
                    <a:pt x="2538857" y="2203831"/>
                    <a:pt x="2377186" y="2207895"/>
                  </a:cubicBezTo>
                  <a:cubicBezTo>
                    <a:pt x="2302383" y="2219833"/>
                    <a:pt x="2170176" y="2256917"/>
                    <a:pt x="2080133" y="2239264"/>
                  </a:cubicBezTo>
                  <a:cubicBezTo>
                    <a:pt x="1715897" y="2256409"/>
                    <a:pt x="1331087" y="2256790"/>
                    <a:pt x="998220" y="2306828"/>
                  </a:cubicBezTo>
                  <a:cubicBezTo>
                    <a:pt x="692785" y="2249551"/>
                    <a:pt x="470281" y="2381758"/>
                    <a:pt x="119380" y="2371598"/>
                  </a:cubicBezTo>
                  <a:cubicBezTo>
                    <a:pt x="20574" y="2359660"/>
                    <a:pt x="70612" y="2581783"/>
                    <a:pt x="54483" y="348361"/>
                  </a:cubicBezTo>
                  <a:cubicBezTo>
                    <a:pt x="68453" y="0"/>
                    <a:pt x="0" y="119507"/>
                    <a:pt x="411607" y="132334"/>
                  </a:cubicBezTo>
                  <a:cubicBezTo>
                    <a:pt x="507873" y="151003"/>
                    <a:pt x="591947" y="108077"/>
                    <a:pt x="678434" y="155575"/>
                  </a:cubicBezTo>
                  <a:cubicBezTo>
                    <a:pt x="738886" y="181991"/>
                    <a:pt x="827405" y="54864"/>
                    <a:pt x="1009015" y="107950"/>
                  </a:cubicBezTo>
                  <a:cubicBezTo>
                    <a:pt x="1098550" y="111379"/>
                    <a:pt x="1139317" y="61468"/>
                    <a:pt x="1425829" y="110617"/>
                  </a:cubicBezTo>
                  <a:cubicBezTo>
                    <a:pt x="1505458" y="111506"/>
                    <a:pt x="1571879" y="70866"/>
                    <a:pt x="1641983" y="95250"/>
                  </a:cubicBezTo>
                  <a:cubicBezTo>
                    <a:pt x="1673733" y="89408"/>
                    <a:pt x="1720215" y="145288"/>
                    <a:pt x="1774571" y="109093"/>
                  </a:cubicBezTo>
                  <a:cubicBezTo>
                    <a:pt x="1942338" y="133223"/>
                    <a:pt x="2066163" y="101600"/>
                    <a:pt x="2275586" y="155321"/>
                  </a:cubicBezTo>
                  <a:cubicBezTo>
                    <a:pt x="2393696" y="211074"/>
                    <a:pt x="2494661" y="101219"/>
                    <a:pt x="2795143" y="184404"/>
                  </a:cubicBezTo>
                  <a:cubicBezTo>
                    <a:pt x="2899791" y="198882"/>
                    <a:pt x="3045079" y="237363"/>
                    <a:pt x="3161157" y="187071"/>
                  </a:cubicBezTo>
                  <a:cubicBezTo>
                    <a:pt x="3211195" y="255143"/>
                    <a:pt x="3265297" y="224536"/>
                    <a:pt x="3413633" y="272542"/>
                  </a:cubicBezTo>
                  <a:cubicBezTo>
                    <a:pt x="3494913" y="307594"/>
                    <a:pt x="3561461" y="232664"/>
                    <a:pt x="3652139" y="243586"/>
                  </a:cubicBezTo>
                  <a:cubicBezTo>
                    <a:pt x="3712337" y="226695"/>
                    <a:pt x="3773932" y="283591"/>
                    <a:pt x="3949065" y="243459"/>
                  </a:cubicBezTo>
                  <a:cubicBezTo>
                    <a:pt x="4052316" y="247904"/>
                    <a:pt x="4139311" y="290449"/>
                    <a:pt x="4235196" y="339344"/>
                  </a:cubicBezTo>
                  <a:cubicBezTo>
                    <a:pt x="4291076" y="335788"/>
                    <a:pt x="4360291" y="290068"/>
                    <a:pt x="4426585" y="315214"/>
                  </a:cubicBezTo>
                  <a:cubicBezTo>
                    <a:pt x="4499610" y="318389"/>
                    <a:pt x="4585843" y="294132"/>
                    <a:pt x="4635754" y="360553"/>
                  </a:cubicBezTo>
                  <a:cubicBezTo>
                    <a:pt x="4666742" y="373380"/>
                    <a:pt x="4697603" y="336296"/>
                    <a:pt x="4739132" y="353314"/>
                  </a:cubicBezTo>
                  <a:cubicBezTo>
                    <a:pt x="4815840" y="361696"/>
                    <a:pt x="4900168" y="366776"/>
                    <a:pt x="4991735" y="359664"/>
                  </a:cubicBezTo>
                  <a:cubicBezTo>
                    <a:pt x="5029835" y="351282"/>
                    <a:pt x="5051933" y="315341"/>
                    <a:pt x="5124196" y="342011"/>
                  </a:cubicBezTo>
                  <a:cubicBezTo>
                    <a:pt x="5283200" y="334772"/>
                    <a:pt x="5339588" y="459994"/>
                    <a:pt x="5596636" y="389382"/>
                  </a:cubicBezTo>
                  <a:cubicBezTo>
                    <a:pt x="5624703" y="363601"/>
                    <a:pt x="5665216" y="381635"/>
                    <a:pt x="5715889" y="398272"/>
                  </a:cubicBezTo>
                  <a:cubicBezTo>
                    <a:pt x="5840603" y="427990"/>
                    <a:pt x="5940806" y="434467"/>
                    <a:pt x="6083555" y="449072"/>
                  </a:cubicBezTo>
                  <a:cubicBezTo>
                    <a:pt x="6133212" y="425323"/>
                    <a:pt x="6181599" y="381381"/>
                    <a:pt x="6295645" y="455549"/>
                  </a:cubicBezTo>
                  <a:cubicBezTo>
                    <a:pt x="6411977" y="494919"/>
                    <a:pt x="6407659" y="303276"/>
                    <a:pt x="6388482" y="1709166"/>
                  </a:cubicBezTo>
                  <a:cubicBezTo>
                    <a:pt x="6410960" y="1864233"/>
                    <a:pt x="6378321" y="2031492"/>
                    <a:pt x="6399911" y="2197227"/>
                  </a:cubicBezTo>
                  <a:close/>
                </a:path>
              </a:pathLst>
            </a:custGeom>
            <a:blipFill>
              <a:blip r:embed="rId5"/>
              <a:stretch>
                <a:fillRect l="0" t="-37281" r="0" b="-37281"/>
              </a:stretch>
            </a:blipFill>
          </p:spPr>
        </p:sp>
      </p:grpSp>
      <p:sp>
        <p:nvSpPr>
          <p:cNvPr name="Freeform 9" id="9"/>
          <p:cNvSpPr/>
          <p:nvPr/>
        </p:nvSpPr>
        <p:spPr>
          <a:xfrm flipH="false" flipV="false" rot="0">
            <a:off x="3285757" y="1352609"/>
            <a:ext cx="3070124" cy="763693"/>
          </a:xfrm>
          <a:custGeom>
            <a:avLst/>
            <a:gdLst/>
            <a:ahLst/>
            <a:cxnLst/>
            <a:rect r="r" b="b" t="t" l="l"/>
            <a:pathLst>
              <a:path h="763693" w="3070124">
                <a:moveTo>
                  <a:pt x="0" y="0"/>
                </a:moveTo>
                <a:lnTo>
                  <a:pt x="3070123" y="0"/>
                </a:lnTo>
                <a:lnTo>
                  <a:pt x="3070123" y="763694"/>
                </a:lnTo>
                <a:lnTo>
                  <a:pt x="0" y="763694"/>
                </a:lnTo>
                <a:lnTo>
                  <a:pt x="0" y="0"/>
                </a:lnTo>
                <a:close/>
              </a:path>
            </a:pathLst>
          </a:custGeom>
          <a:blipFill>
            <a:blip r:embed="rId6"/>
            <a:stretch>
              <a:fillRect l="0" t="0" r="0" b="0"/>
            </a:stretch>
          </a:blipFill>
        </p:spPr>
      </p:sp>
      <p:sp>
        <p:nvSpPr>
          <p:cNvPr name="Freeform 10" id="10"/>
          <p:cNvSpPr/>
          <p:nvPr/>
        </p:nvSpPr>
        <p:spPr>
          <a:xfrm flipH="false" flipV="false" rot="-844367">
            <a:off x="14983117" y="8895508"/>
            <a:ext cx="2916922" cy="725584"/>
          </a:xfrm>
          <a:custGeom>
            <a:avLst/>
            <a:gdLst/>
            <a:ahLst/>
            <a:cxnLst/>
            <a:rect r="r" b="b" t="t" l="l"/>
            <a:pathLst>
              <a:path h="725584" w="2916922">
                <a:moveTo>
                  <a:pt x="0" y="0"/>
                </a:moveTo>
                <a:lnTo>
                  <a:pt x="2916922" y="0"/>
                </a:lnTo>
                <a:lnTo>
                  <a:pt x="2916922" y="725584"/>
                </a:lnTo>
                <a:lnTo>
                  <a:pt x="0" y="725584"/>
                </a:lnTo>
                <a:lnTo>
                  <a:pt x="0" y="0"/>
                </a:lnTo>
                <a:close/>
              </a:path>
            </a:pathLst>
          </a:custGeom>
          <a:blipFill>
            <a:blip r:embed="rId6"/>
            <a:stretch>
              <a:fillRect l="0" t="0" r="0" b="0"/>
            </a:stretch>
          </a:blipFill>
        </p:spPr>
      </p:sp>
      <p:sp>
        <p:nvSpPr>
          <p:cNvPr name="Freeform 11" id="11"/>
          <p:cNvSpPr/>
          <p:nvPr/>
        </p:nvSpPr>
        <p:spPr>
          <a:xfrm flipH="false" flipV="false" rot="0">
            <a:off x="4820818" y="-691396"/>
            <a:ext cx="16230600" cy="2538915"/>
          </a:xfrm>
          <a:custGeom>
            <a:avLst/>
            <a:gdLst/>
            <a:ahLst/>
            <a:cxnLst/>
            <a:rect r="r" b="b" t="t" l="l"/>
            <a:pathLst>
              <a:path h="2538915" w="16230600">
                <a:moveTo>
                  <a:pt x="0" y="0"/>
                </a:moveTo>
                <a:lnTo>
                  <a:pt x="16230600" y="0"/>
                </a:lnTo>
                <a:lnTo>
                  <a:pt x="16230600" y="2538915"/>
                </a:lnTo>
                <a:lnTo>
                  <a:pt x="0" y="2538915"/>
                </a:lnTo>
                <a:lnTo>
                  <a:pt x="0" y="0"/>
                </a:lnTo>
                <a:close/>
              </a:path>
            </a:pathLst>
          </a:custGeom>
          <a:blipFill>
            <a:blip r:embed="rId7"/>
            <a:stretch>
              <a:fillRect l="0" t="0" r="0" b="-39840"/>
            </a:stretch>
          </a:blipFill>
        </p:spPr>
      </p:sp>
      <p:sp>
        <p:nvSpPr>
          <p:cNvPr name="TextBox 12" id="12"/>
          <p:cNvSpPr txBox="true"/>
          <p:nvPr/>
        </p:nvSpPr>
        <p:spPr>
          <a:xfrm rot="0">
            <a:off x="1028700" y="4632803"/>
            <a:ext cx="7534616" cy="4114800"/>
          </a:xfrm>
          <a:prstGeom prst="rect">
            <a:avLst/>
          </a:prstGeom>
        </p:spPr>
        <p:txBody>
          <a:bodyPr anchor="t" rtlCol="false" tIns="0" lIns="0" bIns="0" rIns="0">
            <a:spAutoFit/>
          </a:bodyPr>
          <a:lstStyle/>
          <a:p>
            <a:pPr algn="just">
              <a:lnSpc>
                <a:spcPts val="4079"/>
              </a:lnSpc>
            </a:pPr>
            <a:r>
              <a:rPr lang="en-US" sz="3399">
                <a:solidFill>
                  <a:srgbClr val="302C2C"/>
                </a:solidFill>
                <a:latin typeface="Varela Round"/>
              </a:rPr>
              <a:t>•Se sigue así aquello que cumplió Jesús en el día de Pascua, cuando derramó en los corazones de los discípulos temerosos la misericordia del Padre, exhaló sobre ellos el Espíritu Santo que perdona los pecados y da la alegría”.</a:t>
            </a:r>
          </a:p>
          <a:p>
            <a:pPr algn="just">
              <a:lnSpc>
                <a:spcPts val="4079"/>
              </a:lnSpc>
            </a:pPr>
          </a:p>
        </p:txBody>
      </p:sp>
      <p:sp>
        <p:nvSpPr>
          <p:cNvPr name="Freeform 13" id="13"/>
          <p:cNvSpPr/>
          <p:nvPr/>
        </p:nvSpPr>
        <p:spPr>
          <a:xfrm flipH="false" flipV="false" rot="-472910">
            <a:off x="-48524" y="7996802"/>
            <a:ext cx="1677792" cy="2522996"/>
          </a:xfrm>
          <a:custGeom>
            <a:avLst/>
            <a:gdLst/>
            <a:ahLst/>
            <a:cxnLst/>
            <a:rect r="r" b="b" t="t" l="l"/>
            <a:pathLst>
              <a:path h="2522996" w="1677792">
                <a:moveTo>
                  <a:pt x="0" y="0"/>
                </a:moveTo>
                <a:lnTo>
                  <a:pt x="1677792" y="0"/>
                </a:lnTo>
                <a:lnTo>
                  <a:pt x="1677792" y="2522996"/>
                </a:lnTo>
                <a:lnTo>
                  <a:pt x="0" y="2522996"/>
                </a:lnTo>
                <a:lnTo>
                  <a:pt x="0" y="0"/>
                </a:lnTo>
                <a:close/>
              </a:path>
            </a:pathLst>
          </a:custGeom>
          <a:blipFill>
            <a:blip r:embed="rId8"/>
            <a:stretch>
              <a:fillRect l="0" t="0" r="0" b="0"/>
            </a:stretch>
          </a:blipFill>
        </p:spPr>
      </p:sp>
      <p:sp>
        <p:nvSpPr>
          <p:cNvPr name="TextBox 14" id="14"/>
          <p:cNvSpPr txBox="true"/>
          <p:nvPr/>
        </p:nvSpPr>
        <p:spPr>
          <a:xfrm rot="0">
            <a:off x="9253364" y="4093248"/>
            <a:ext cx="8179623" cy="5610225"/>
          </a:xfrm>
          <a:prstGeom prst="rect">
            <a:avLst/>
          </a:prstGeom>
        </p:spPr>
        <p:txBody>
          <a:bodyPr anchor="t" rtlCol="false" tIns="0" lIns="0" bIns="0" rIns="0">
            <a:spAutoFit/>
          </a:bodyPr>
          <a:lstStyle/>
          <a:p>
            <a:pPr algn="just">
              <a:lnSpc>
                <a:spcPts val="3703"/>
              </a:lnSpc>
            </a:pPr>
            <a:r>
              <a:rPr lang="en-US" sz="3086">
                <a:solidFill>
                  <a:srgbClr val="302C2C"/>
                </a:solidFill>
                <a:latin typeface="Varela Round"/>
              </a:rPr>
              <a:t>•Podemos percibir el contraste del texto evangélico entre el miedo de los discípulos que cierran las puertas de la casa y la misión de parte de Jesús, que los envía al mundo a llevar el anuncio del perdón. </a:t>
            </a:r>
          </a:p>
          <a:p>
            <a:pPr algn="just">
              <a:lnSpc>
                <a:spcPts val="3703"/>
              </a:lnSpc>
            </a:pPr>
          </a:p>
          <a:p>
            <a:pPr algn="just">
              <a:lnSpc>
                <a:spcPts val="3703"/>
              </a:lnSpc>
            </a:pPr>
            <a:r>
              <a:rPr lang="en-US" sz="3086">
                <a:solidFill>
                  <a:srgbClr val="302C2C"/>
                </a:solidFill>
                <a:latin typeface="Varela Round"/>
              </a:rPr>
              <a:t>•Este contraste puede manifestarse también en nosotros, una lucha interior entre el corazón cerrado y la llamada del amor a abrir las puertas cerradas y a salir de nosotros mismos. </a:t>
            </a:r>
          </a:p>
          <a:p>
            <a:pPr algn="just">
              <a:lnSpc>
                <a:spcPts val="3703"/>
              </a:lnSpc>
            </a:pPr>
          </a:p>
        </p:txBody>
      </p:sp>
      <p:sp>
        <p:nvSpPr>
          <p:cNvPr name="Freeform 15" id="15"/>
          <p:cNvSpPr/>
          <p:nvPr/>
        </p:nvSpPr>
        <p:spPr>
          <a:xfrm flipH="false" flipV="false" rot="0">
            <a:off x="12313227" y="-474891"/>
            <a:ext cx="6574576" cy="3007182"/>
          </a:xfrm>
          <a:custGeom>
            <a:avLst/>
            <a:gdLst/>
            <a:ahLst/>
            <a:cxnLst/>
            <a:rect r="r" b="b" t="t" l="l"/>
            <a:pathLst>
              <a:path h="3007182" w="6574576">
                <a:moveTo>
                  <a:pt x="0" y="0"/>
                </a:moveTo>
                <a:lnTo>
                  <a:pt x="6574577" y="0"/>
                </a:lnTo>
                <a:lnTo>
                  <a:pt x="6574577" y="3007182"/>
                </a:lnTo>
                <a:lnTo>
                  <a:pt x="0" y="3007182"/>
                </a:lnTo>
                <a:lnTo>
                  <a:pt x="0" y="0"/>
                </a:lnTo>
                <a:close/>
              </a:path>
            </a:pathLst>
          </a:custGeom>
          <a:blipFill>
            <a:blip r:embed="rId9">
              <a:alphaModFix amt="71000"/>
            </a:blip>
            <a:stretch>
              <a:fillRect l="-16995" t="0" r="-20138" b="-16594"/>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7442" t="23455" r="1281" b="25201"/>
          <a:stretch>
            <a:fillRect/>
          </a:stretch>
        </p:blipFill>
        <p:spPr>
          <a:xfrm flipH="false" flipV="false">
            <a:off x="0" y="0"/>
            <a:ext cx="18288000" cy="10287000"/>
          </a:xfrm>
          <a:prstGeom prst="rect">
            <a:avLst/>
          </a:prstGeom>
        </p:spPr>
      </p:pic>
      <p:sp>
        <p:nvSpPr>
          <p:cNvPr name="Freeform 3" id="3"/>
          <p:cNvSpPr/>
          <p:nvPr/>
        </p:nvSpPr>
        <p:spPr>
          <a:xfrm flipH="false" flipV="false" rot="0">
            <a:off x="1201183" y="3552978"/>
            <a:ext cx="4970404" cy="5525531"/>
          </a:xfrm>
          <a:custGeom>
            <a:avLst/>
            <a:gdLst/>
            <a:ahLst/>
            <a:cxnLst/>
            <a:rect r="r" b="b" t="t" l="l"/>
            <a:pathLst>
              <a:path h="5525531" w="4970404">
                <a:moveTo>
                  <a:pt x="0" y="0"/>
                </a:moveTo>
                <a:lnTo>
                  <a:pt x="4970404" y="0"/>
                </a:lnTo>
                <a:lnTo>
                  <a:pt x="4970404" y="5525530"/>
                </a:lnTo>
                <a:lnTo>
                  <a:pt x="0" y="5525530"/>
                </a:lnTo>
                <a:lnTo>
                  <a:pt x="0" y="0"/>
                </a:lnTo>
                <a:close/>
              </a:path>
            </a:pathLst>
          </a:custGeom>
          <a:blipFill>
            <a:blip r:embed="rId3"/>
            <a:stretch>
              <a:fillRect l="0" t="-13057" r="-36530" b="-47221"/>
            </a:stretch>
          </a:blipFill>
        </p:spPr>
      </p:sp>
      <p:sp>
        <p:nvSpPr>
          <p:cNvPr name="Freeform 4" id="4"/>
          <p:cNvSpPr/>
          <p:nvPr/>
        </p:nvSpPr>
        <p:spPr>
          <a:xfrm flipH="false" flipV="false" rot="0">
            <a:off x="3318182" y="3177739"/>
            <a:ext cx="736405" cy="750477"/>
          </a:xfrm>
          <a:custGeom>
            <a:avLst/>
            <a:gdLst/>
            <a:ahLst/>
            <a:cxnLst/>
            <a:rect r="r" b="b" t="t" l="l"/>
            <a:pathLst>
              <a:path h="750477" w="736405">
                <a:moveTo>
                  <a:pt x="0" y="0"/>
                </a:moveTo>
                <a:lnTo>
                  <a:pt x="736406" y="0"/>
                </a:lnTo>
                <a:lnTo>
                  <a:pt x="736406" y="750477"/>
                </a:lnTo>
                <a:lnTo>
                  <a:pt x="0" y="750477"/>
                </a:lnTo>
                <a:lnTo>
                  <a:pt x="0" y="0"/>
                </a:lnTo>
                <a:close/>
              </a:path>
            </a:pathLst>
          </a:custGeom>
          <a:blipFill>
            <a:blip r:embed="rId4"/>
            <a:stretch>
              <a:fillRect l="0" t="0" r="0" b="0"/>
            </a:stretch>
          </a:blipFill>
        </p:spPr>
      </p:sp>
      <p:sp>
        <p:nvSpPr>
          <p:cNvPr name="Freeform 5" id="5"/>
          <p:cNvSpPr/>
          <p:nvPr/>
        </p:nvSpPr>
        <p:spPr>
          <a:xfrm flipH="false" flipV="false" rot="0">
            <a:off x="6660234" y="3552978"/>
            <a:ext cx="4970404" cy="5525531"/>
          </a:xfrm>
          <a:custGeom>
            <a:avLst/>
            <a:gdLst/>
            <a:ahLst/>
            <a:cxnLst/>
            <a:rect r="r" b="b" t="t" l="l"/>
            <a:pathLst>
              <a:path h="5525531" w="4970404">
                <a:moveTo>
                  <a:pt x="0" y="0"/>
                </a:moveTo>
                <a:lnTo>
                  <a:pt x="4970404" y="0"/>
                </a:lnTo>
                <a:lnTo>
                  <a:pt x="4970404" y="5525530"/>
                </a:lnTo>
                <a:lnTo>
                  <a:pt x="0" y="5525530"/>
                </a:lnTo>
                <a:lnTo>
                  <a:pt x="0" y="0"/>
                </a:lnTo>
                <a:close/>
              </a:path>
            </a:pathLst>
          </a:custGeom>
          <a:blipFill>
            <a:blip r:embed="rId3"/>
            <a:stretch>
              <a:fillRect l="0" t="-13057" r="-36530" b="-47221"/>
            </a:stretch>
          </a:blipFill>
        </p:spPr>
      </p:sp>
      <p:sp>
        <p:nvSpPr>
          <p:cNvPr name="Freeform 6" id="6"/>
          <p:cNvSpPr/>
          <p:nvPr/>
        </p:nvSpPr>
        <p:spPr>
          <a:xfrm flipH="false" flipV="false" rot="0">
            <a:off x="8777233" y="3177739"/>
            <a:ext cx="736405" cy="750477"/>
          </a:xfrm>
          <a:custGeom>
            <a:avLst/>
            <a:gdLst/>
            <a:ahLst/>
            <a:cxnLst/>
            <a:rect r="r" b="b" t="t" l="l"/>
            <a:pathLst>
              <a:path h="750477" w="736405">
                <a:moveTo>
                  <a:pt x="0" y="0"/>
                </a:moveTo>
                <a:lnTo>
                  <a:pt x="736406" y="0"/>
                </a:lnTo>
                <a:lnTo>
                  <a:pt x="736406" y="750477"/>
                </a:lnTo>
                <a:lnTo>
                  <a:pt x="0" y="750477"/>
                </a:lnTo>
                <a:lnTo>
                  <a:pt x="0" y="0"/>
                </a:lnTo>
                <a:close/>
              </a:path>
            </a:pathLst>
          </a:custGeom>
          <a:blipFill>
            <a:blip r:embed="rId4"/>
            <a:stretch>
              <a:fillRect l="0" t="0" r="0" b="0"/>
            </a:stretch>
          </a:blipFill>
        </p:spPr>
      </p:sp>
      <p:sp>
        <p:nvSpPr>
          <p:cNvPr name="Freeform 7" id="7"/>
          <p:cNvSpPr/>
          <p:nvPr/>
        </p:nvSpPr>
        <p:spPr>
          <a:xfrm flipH="false" flipV="false" rot="0">
            <a:off x="12116413" y="3552978"/>
            <a:ext cx="4970404" cy="5525531"/>
          </a:xfrm>
          <a:custGeom>
            <a:avLst/>
            <a:gdLst/>
            <a:ahLst/>
            <a:cxnLst/>
            <a:rect r="r" b="b" t="t" l="l"/>
            <a:pathLst>
              <a:path h="5525531" w="4970404">
                <a:moveTo>
                  <a:pt x="0" y="0"/>
                </a:moveTo>
                <a:lnTo>
                  <a:pt x="4970404" y="0"/>
                </a:lnTo>
                <a:lnTo>
                  <a:pt x="4970404" y="5525530"/>
                </a:lnTo>
                <a:lnTo>
                  <a:pt x="0" y="5525530"/>
                </a:lnTo>
                <a:lnTo>
                  <a:pt x="0" y="0"/>
                </a:lnTo>
                <a:close/>
              </a:path>
            </a:pathLst>
          </a:custGeom>
          <a:blipFill>
            <a:blip r:embed="rId3"/>
            <a:stretch>
              <a:fillRect l="0" t="-13057" r="-36530" b="-47221"/>
            </a:stretch>
          </a:blipFill>
        </p:spPr>
      </p:sp>
      <p:sp>
        <p:nvSpPr>
          <p:cNvPr name="Freeform 8" id="8"/>
          <p:cNvSpPr/>
          <p:nvPr/>
        </p:nvSpPr>
        <p:spPr>
          <a:xfrm flipH="false" flipV="false" rot="0">
            <a:off x="14233412" y="3177739"/>
            <a:ext cx="736405" cy="750477"/>
          </a:xfrm>
          <a:custGeom>
            <a:avLst/>
            <a:gdLst/>
            <a:ahLst/>
            <a:cxnLst/>
            <a:rect r="r" b="b" t="t" l="l"/>
            <a:pathLst>
              <a:path h="750477" w="736405">
                <a:moveTo>
                  <a:pt x="0" y="0"/>
                </a:moveTo>
                <a:lnTo>
                  <a:pt x="736406" y="0"/>
                </a:lnTo>
                <a:lnTo>
                  <a:pt x="736406" y="750477"/>
                </a:lnTo>
                <a:lnTo>
                  <a:pt x="0" y="750477"/>
                </a:lnTo>
                <a:lnTo>
                  <a:pt x="0" y="0"/>
                </a:lnTo>
                <a:close/>
              </a:path>
            </a:pathLst>
          </a:custGeom>
          <a:blipFill>
            <a:blip r:embed="rId4"/>
            <a:stretch>
              <a:fillRect l="0" t="0" r="0" b="0"/>
            </a:stretch>
          </a:blipFill>
        </p:spPr>
      </p:sp>
      <p:sp>
        <p:nvSpPr>
          <p:cNvPr name="TextBox 9" id="9"/>
          <p:cNvSpPr txBox="true"/>
          <p:nvPr/>
        </p:nvSpPr>
        <p:spPr>
          <a:xfrm rot="0">
            <a:off x="1547409" y="4037807"/>
            <a:ext cx="4277951" cy="4493254"/>
          </a:xfrm>
          <a:prstGeom prst="rect">
            <a:avLst/>
          </a:prstGeom>
        </p:spPr>
        <p:txBody>
          <a:bodyPr anchor="t" rtlCol="false" tIns="0" lIns="0" bIns="0" rIns="0">
            <a:spAutoFit/>
          </a:bodyPr>
          <a:lstStyle/>
          <a:p>
            <a:pPr algn="ctr">
              <a:lnSpc>
                <a:spcPts val="3537"/>
              </a:lnSpc>
            </a:pPr>
            <a:r>
              <a:rPr lang="en-US" sz="2948">
                <a:solidFill>
                  <a:srgbClr val="302C2C"/>
                </a:solidFill>
                <a:latin typeface="Varela Round"/>
              </a:rPr>
              <a:t>•Cristo, que por amor entró a través de las puertas cerradas del pecado y de la muerte, desea entrar también en cada uno para abrir de par en par las puertas cerradas del corazón. </a:t>
            </a:r>
          </a:p>
          <a:p>
            <a:pPr algn="ctr">
              <a:lnSpc>
                <a:spcPts val="3537"/>
              </a:lnSpc>
            </a:pPr>
          </a:p>
        </p:txBody>
      </p:sp>
      <p:sp>
        <p:nvSpPr>
          <p:cNvPr name="TextBox 10" id="10"/>
          <p:cNvSpPr txBox="true"/>
          <p:nvPr/>
        </p:nvSpPr>
        <p:spPr>
          <a:xfrm rot="0">
            <a:off x="12123499" y="3796084"/>
            <a:ext cx="4458554" cy="5038725"/>
          </a:xfrm>
          <a:prstGeom prst="rect">
            <a:avLst/>
          </a:prstGeom>
        </p:spPr>
        <p:txBody>
          <a:bodyPr anchor="t" rtlCol="false" tIns="0" lIns="0" bIns="0" rIns="0">
            <a:spAutoFit/>
          </a:bodyPr>
          <a:lstStyle/>
          <a:p>
            <a:pPr>
              <a:lnSpc>
                <a:spcPts val="3600"/>
              </a:lnSpc>
            </a:pPr>
            <a:r>
              <a:rPr lang="en-US" sz="3000">
                <a:solidFill>
                  <a:srgbClr val="302C2C"/>
                </a:solidFill>
                <a:latin typeface="Varela Round"/>
              </a:rPr>
              <a:t>•El camino que el Maestro resucitado nos indica es de una sola vía, va en una única dirección: salir de nosotros mismos, salir para dar testimonio de la fuerza sanadora del amor que nos ha conquistado. </a:t>
            </a:r>
          </a:p>
          <a:p>
            <a:pPr>
              <a:lnSpc>
                <a:spcPts val="3600"/>
              </a:lnSpc>
            </a:pPr>
          </a:p>
        </p:txBody>
      </p:sp>
      <p:sp>
        <p:nvSpPr>
          <p:cNvPr name="Freeform 11" id="11"/>
          <p:cNvSpPr/>
          <p:nvPr/>
        </p:nvSpPr>
        <p:spPr>
          <a:xfrm flipH="false" flipV="false" rot="-9334208">
            <a:off x="-1208752" y="7920162"/>
            <a:ext cx="8614985" cy="4055220"/>
          </a:xfrm>
          <a:custGeom>
            <a:avLst/>
            <a:gdLst/>
            <a:ahLst/>
            <a:cxnLst/>
            <a:rect r="r" b="b" t="t" l="l"/>
            <a:pathLst>
              <a:path h="4055220" w="8614985">
                <a:moveTo>
                  <a:pt x="0" y="0"/>
                </a:moveTo>
                <a:lnTo>
                  <a:pt x="8614985" y="0"/>
                </a:lnTo>
                <a:lnTo>
                  <a:pt x="8614985" y="4055220"/>
                </a:lnTo>
                <a:lnTo>
                  <a:pt x="0" y="4055220"/>
                </a:lnTo>
                <a:lnTo>
                  <a:pt x="0" y="0"/>
                </a:lnTo>
                <a:close/>
              </a:path>
            </a:pathLst>
          </a:custGeom>
          <a:blipFill>
            <a:blip r:embed="rId5"/>
            <a:stretch>
              <a:fillRect l="-106346" t="-67728" r="-12207" b="0"/>
            </a:stretch>
          </a:blipFill>
        </p:spPr>
      </p:sp>
      <p:sp>
        <p:nvSpPr>
          <p:cNvPr name="Freeform 12" id="12"/>
          <p:cNvSpPr/>
          <p:nvPr/>
        </p:nvSpPr>
        <p:spPr>
          <a:xfrm flipH="false" flipV="false" rot="0">
            <a:off x="0" y="0"/>
            <a:ext cx="9505701" cy="1499002"/>
          </a:xfrm>
          <a:custGeom>
            <a:avLst/>
            <a:gdLst/>
            <a:ahLst/>
            <a:cxnLst/>
            <a:rect r="r" b="b" t="t" l="l"/>
            <a:pathLst>
              <a:path h="1499002" w="9505701">
                <a:moveTo>
                  <a:pt x="0" y="0"/>
                </a:moveTo>
                <a:lnTo>
                  <a:pt x="9505701" y="0"/>
                </a:lnTo>
                <a:lnTo>
                  <a:pt x="9505701" y="1499002"/>
                </a:lnTo>
                <a:lnTo>
                  <a:pt x="0" y="1499002"/>
                </a:lnTo>
                <a:lnTo>
                  <a:pt x="0" y="0"/>
                </a:lnTo>
                <a:close/>
              </a:path>
            </a:pathLst>
          </a:custGeom>
          <a:blipFill>
            <a:blip r:embed="rId6"/>
            <a:stretch>
              <a:fillRect l="-11410" t="-98701" r="0" b="0"/>
            </a:stretch>
          </a:blipFill>
        </p:spPr>
      </p:sp>
      <p:sp>
        <p:nvSpPr>
          <p:cNvPr name="Freeform 13" id="13"/>
          <p:cNvSpPr/>
          <p:nvPr/>
        </p:nvSpPr>
        <p:spPr>
          <a:xfrm flipH="false" flipV="false" rot="-516167">
            <a:off x="454851" y="7544720"/>
            <a:ext cx="1492663" cy="1972682"/>
          </a:xfrm>
          <a:custGeom>
            <a:avLst/>
            <a:gdLst/>
            <a:ahLst/>
            <a:cxnLst/>
            <a:rect r="r" b="b" t="t" l="l"/>
            <a:pathLst>
              <a:path h="1972682" w="1492663">
                <a:moveTo>
                  <a:pt x="0" y="0"/>
                </a:moveTo>
                <a:lnTo>
                  <a:pt x="1492663" y="0"/>
                </a:lnTo>
                <a:lnTo>
                  <a:pt x="1492663" y="1972682"/>
                </a:lnTo>
                <a:lnTo>
                  <a:pt x="0" y="1972682"/>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4" id="14"/>
          <p:cNvSpPr/>
          <p:nvPr/>
        </p:nvSpPr>
        <p:spPr>
          <a:xfrm flipH="false" flipV="false" rot="0">
            <a:off x="15527813" y="8019334"/>
            <a:ext cx="2108478" cy="1598610"/>
          </a:xfrm>
          <a:custGeom>
            <a:avLst/>
            <a:gdLst/>
            <a:ahLst/>
            <a:cxnLst/>
            <a:rect r="r" b="b" t="t" l="l"/>
            <a:pathLst>
              <a:path h="1598610" w="2108478">
                <a:moveTo>
                  <a:pt x="0" y="0"/>
                </a:moveTo>
                <a:lnTo>
                  <a:pt x="2108478" y="0"/>
                </a:lnTo>
                <a:lnTo>
                  <a:pt x="2108478" y="1598610"/>
                </a:lnTo>
                <a:lnTo>
                  <a:pt x="0" y="159861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5" id="15"/>
          <p:cNvSpPr txBox="true"/>
          <p:nvPr/>
        </p:nvSpPr>
        <p:spPr>
          <a:xfrm rot="0">
            <a:off x="13625" y="2032770"/>
            <a:ext cx="7185337" cy="910170"/>
          </a:xfrm>
          <a:prstGeom prst="rect">
            <a:avLst/>
          </a:prstGeom>
        </p:spPr>
        <p:txBody>
          <a:bodyPr anchor="t" rtlCol="false" tIns="0" lIns="0" bIns="0" rIns="0">
            <a:spAutoFit/>
          </a:bodyPr>
          <a:lstStyle/>
          <a:p>
            <a:pPr algn="ctr">
              <a:lnSpc>
                <a:spcPts val="3348"/>
              </a:lnSpc>
            </a:pPr>
            <a:r>
              <a:rPr lang="en-US" sz="3720">
                <a:solidFill>
                  <a:srgbClr val="302C2C"/>
                </a:solidFill>
                <a:latin typeface="Pluma Bold"/>
              </a:rPr>
              <a:t>La misericoria que llama a nuestra puerta</a:t>
            </a:r>
          </a:p>
        </p:txBody>
      </p:sp>
      <p:sp>
        <p:nvSpPr>
          <p:cNvPr name="TextBox 16" id="16"/>
          <p:cNvSpPr txBox="true"/>
          <p:nvPr/>
        </p:nvSpPr>
        <p:spPr>
          <a:xfrm rot="0">
            <a:off x="7198963" y="4406736"/>
            <a:ext cx="3156540" cy="4124325"/>
          </a:xfrm>
          <a:prstGeom prst="rect">
            <a:avLst/>
          </a:prstGeom>
        </p:spPr>
        <p:txBody>
          <a:bodyPr anchor="t" rtlCol="false" tIns="0" lIns="0" bIns="0" rIns="0">
            <a:spAutoFit/>
          </a:bodyPr>
          <a:lstStyle/>
          <a:p>
            <a:pPr algn="ctr">
              <a:lnSpc>
                <a:spcPts val="3600"/>
              </a:lnSpc>
            </a:pPr>
            <a:r>
              <a:rPr lang="en-US" sz="3000">
                <a:solidFill>
                  <a:srgbClr val="302C2C"/>
                </a:solidFill>
                <a:latin typeface="Varela Round"/>
              </a:rPr>
              <a:t>•Él, que con la resurrección venció el miedo y el temor que nos aprisiona, quiere abrir nuestras puertas cerradas y enviarnos. </a:t>
            </a:r>
          </a:p>
          <a:p>
            <a:pPr algn="ctr">
              <a:lnSpc>
                <a:spcPts val="3600"/>
              </a:lnSpc>
            </a:pPr>
          </a:p>
        </p:txBody>
      </p:sp>
      <p:sp>
        <p:nvSpPr>
          <p:cNvPr name="Freeform 17" id="17"/>
          <p:cNvSpPr/>
          <p:nvPr/>
        </p:nvSpPr>
        <p:spPr>
          <a:xfrm flipH="false" flipV="false" rot="0">
            <a:off x="11017961" y="-437385"/>
            <a:ext cx="7903715" cy="3615124"/>
          </a:xfrm>
          <a:custGeom>
            <a:avLst/>
            <a:gdLst/>
            <a:ahLst/>
            <a:cxnLst/>
            <a:rect r="r" b="b" t="t" l="l"/>
            <a:pathLst>
              <a:path h="3615124" w="7903715">
                <a:moveTo>
                  <a:pt x="0" y="0"/>
                </a:moveTo>
                <a:lnTo>
                  <a:pt x="7903714" y="0"/>
                </a:lnTo>
                <a:lnTo>
                  <a:pt x="7903714" y="3615124"/>
                </a:lnTo>
                <a:lnTo>
                  <a:pt x="0" y="3615124"/>
                </a:lnTo>
                <a:lnTo>
                  <a:pt x="0" y="0"/>
                </a:lnTo>
                <a:close/>
              </a:path>
            </a:pathLst>
          </a:custGeom>
          <a:blipFill>
            <a:blip r:embed="rId11">
              <a:alphaModFix amt="71000"/>
            </a:blip>
            <a:stretch>
              <a:fillRect l="-16995" t="0" r="-20138" b="-16594"/>
            </a:stretch>
          </a:blipFill>
        </p:spPr>
      </p:sp>
      <p:grpSp>
        <p:nvGrpSpPr>
          <p:cNvPr name="Group 18" id="18"/>
          <p:cNvGrpSpPr>
            <a:grpSpLocks noChangeAspect="true"/>
          </p:cNvGrpSpPr>
          <p:nvPr/>
        </p:nvGrpSpPr>
        <p:grpSpPr>
          <a:xfrm rot="0">
            <a:off x="6603683" y="-191543"/>
            <a:ext cx="5026955" cy="4258127"/>
            <a:chOff x="0" y="0"/>
            <a:chExt cx="2374900" cy="2011680"/>
          </a:xfrm>
        </p:grpSpPr>
        <p:sp>
          <p:nvSpPr>
            <p:cNvPr name="Freeform 19" id="19"/>
            <p:cNvSpPr/>
            <p:nvPr/>
          </p:nvSpPr>
          <p:spPr>
            <a:xfrm flipH="false" flipV="false" rot="0">
              <a:off x="-2540" y="-2540"/>
              <a:ext cx="2377441" cy="2009140"/>
            </a:xfrm>
            <a:custGeom>
              <a:avLst/>
              <a:gdLst/>
              <a:ahLst/>
              <a:cxnLst/>
              <a:rect r="r" b="b" t="t" l="l"/>
              <a:pathLst>
                <a:path h="2009140" w="2377441">
                  <a:moveTo>
                    <a:pt x="2376170" y="1778000"/>
                  </a:moveTo>
                  <a:cubicBezTo>
                    <a:pt x="2374900" y="1276350"/>
                    <a:pt x="2359660" y="598170"/>
                    <a:pt x="2359660" y="97790"/>
                  </a:cubicBezTo>
                  <a:cubicBezTo>
                    <a:pt x="2359660" y="90170"/>
                    <a:pt x="2360930" y="82550"/>
                    <a:pt x="2360930" y="76200"/>
                  </a:cubicBezTo>
                  <a:cubicBezTo>
                    <a:pt x="2359660" y="74930"/>
                    <a:pt x="2358390" y="74930"/>
                    <a:pt x="2357120" y="73660"/>
                  </a:cubicBezTo>
                  <a:cubicBezTo>
                    <a:pt x="2357120" y="73660"/>
                    <a:pt x="2355850" y="74930"/>
                    <a:pt x="2355850" y="76200"/>
                  </a:cubicBezTo>
                  <a:cubicBezTo>
                    <a:pt x="2353310" y="82550"/>
                    <a:pt x="2348230" y="82550"/>
                    <a:pt x="2343150" y="82550"/>
                  </a:cubicBezTo>
                  <a:cubicBezTo>
                    <a:pt x="2336800" y="81280"/>
                    <a:pt x="2330450" y="74930"/>
                    <a:pt x="2322830" y="77470"/>
                  </a:cubicBezTo>
                  <a:cubicBezTo>
                    <a:pt x="2320290" y="78740"/>
                    <a:pt x="2315210" y="76200"/>
                    <a:pt x="2313940" y="73660"/>
                  </a:cubicBezTo>
                  <a:cubicBezTo>
                    <a:pt x="2310130" y="68580"/>
                    <a:pt x="2305050" y="68580"/>
                    <a:pt x="2299970" y="71120"/>
                  </a:cubicBezTo>
                  <a:cubicBezTo>
                    <a:pt x="2297430" y="72390"/>
                    <a:pt x="2294890" y="71120"/>
                    <a:pt x="2292350" y="71120"/>
                  </a:cubicBezTo>
                  <a:cubicBezTo>
                    <a:pt x="2288540" y="71120"/>
                    <a:pt x="2283460" y="69850"/>
                    <a:pt x="2279650" y="68580"/>
                  </a:cubicBezTo>
                  <a:cubicBezTo>
                    <a:pt x="2278380" y="68580"/>
                    <a:pt x="2275840" y="67310"/>
                    <a:pt x="2274570" y="67310"/>
                  </a:cubicBezTo>
                  <a:cubicBezTo>
                    <a:pt x="2270760" y="66040"/>
                    <a:pt x="2266950" y="62230"/>
                    <a:pt x="2263140" y="67310"/>
                  </a:cubicBezTo>
                  <a:cubicBezTo>
                    <a:pt x="2263140" y="67310"/>
                    <a:pt x="2260600" y="67310"/>
                    <a:pt x="2259330" y="66040"/>
                  </a:cubicBezTo>
                  <a:cubicBezTo>
                    <a:pt x="2258060" y="63500"/>
                    <a:pt x="2256790" y="59690"/>
                    <a:pt x="2255520" y="57150"/>
                  </a:cubicBezTo>
                  <a:cubicBezTo>
                    <a:pt x="2252980" y="53340"/>
                    <a:pt x="2252980" y="46990"/>
                    <a:pt x="2249170" y="44450"/>
                  </a:cubicBezTo>
                  <a:cubicBezTo>
                    <a:pt x="2246630" y="43180"/>
                    <a:pt x="2245360" y="41910"/>
                    <a:pt x="2244090" y="39370"/>
                  </a:cubicBezTo>
                  <a:cubicBezTo>
                    <a:pt x="2244090" y="38100"/>
                    <a:pt x="2241550" y="36830"/>
                    <a:pt x="2241550" y="35560"/>
                  </a:cubicBezTo>
                  <a:lnTo>
                    <a:pt x="2237740" y="31750"/>
                  </a:lnTo>
                  <a:cubicBezTo>
                    <a:pt x="2236470" y="29210"/>
                    <a:pt x="2235200" y="25400"/>
                    <a:pt x="2232660" y="24130"/>
                  </a:cubicBezTo>
                  <a:cubicBezTo>
                    <a:pt x="2227580" y="20320"/>
                    <a:pt x="2226310" y="15240"/>
                    <a:pt x="2228850" y="8890"/>
                  </a:cubicBezTo>
                  <a:cubicBezTo>
                    <a:pt x="2225040" y="7620"/>
                    <a:pt x="2222500" y="5080"/>
                    <a:pt x="2218690" y="5080"/>
                  </a:cubicBezTo>
                  <a:cubicBezTo>
                    <a:pt x="2203450" y="6350"/>
                    <a:pt x="2186940" y="8890"/>
                    <a:pt x="2171700" y="10160"/>
                  </a:cubicBezTo>
                  <a:cubicBezTo>
                    <a:pt x="2169160" y="10160"/>
                    <a:pt x="2165350" y="11430"/>
                    <a:pt x="2164080" y="12700"/>
                  </a:cubicBezTo>
                  <a:cubicBezTo>
                    <a:pt x="2153920" y="19050"/>
                    <a:pt x="2143760" y="13970"/>
                    <a:pt x="2133600" y="12700"/>
                  </a:cubicBezTo>
                  <a:cubicBezTo>
                    <a:pt x="2125980" y="12700"/>
                    <a:pt x="2118360" y="8890"/>
                    <a:pt x="2110740" y="7620"/>
                  </a:cubicBezTo>
                  <a:cubicBezTo>
                    <a:pt x="2101850" y="6350"/>
                    <a:pt x="2094230" y="7620"/>
                    <a:pt x="2085340" y="6350"/>
                  </a:cubicBezTo>
                  <a:cubicBezTo>
                    <a:pt x="2084070" y="6350"/>
                    <a:pt x="2082800" y="5080"/>
                    <a:pt x="2081530" y="3810"/>
                  </a:cubicBezTo>
                  <a:cubicBezTo>
                    <a:pt x="2078990" y="0"/>
                    <a:pt x="2073910" y="1270"/>
                    <a:pt x="2071370" y="2540"/>
                  </a:cubicBezTo>
                  <a:cubicBezTo>
                    <a:pt x="2067560" y="5080"/>
                    <a:pt x="2066290" y="8890"/>
                    <a:pt x="2063750" y="12700"/>
                  </a:cubicBezTo>
                  <a:cubicBezTo>
                    <a:pt x="2057400" y="13970"/>
                    <a:pt x="2048510" y="15240"/>
                    <a:pt x="2042160" y="19050"/>
                  </a:cubicBezTo>
                  <a:cubicBezTo>
                    <a:pt x="2037080" y="21590"/>
                    <a:pt x="2034540" y="22860"/>
                    <a:pt x="2030730" y="20320"/>
                  </a:cubicBezTo>
                  <a:lnTo>
                    <a:pt x="2029460" y="21590"/>
                  </a:lnTo>
                  <a:cubicBezTo>
                    <a:pt x="2032000" y="24130"/>
                    <a:pt x="2033270" y="27940"/>
                    <a:pt x="2035810" y="30480"/>
                  </a:cubicBezTo>
                  <a:cubicBezTo>
                    <a:pt x="2032000" y="31750"/>
                    <a:pt x="2026920" y="34290"/>
                    <a:pt x="2024380" y="33020"/>
                  </a:cubicBezTo>
                  <a:cubicBezTo>
                    <a:pt x="2018030" y="31750"/>
                    <a:pt x="2015490" y="34290"/>
                    <a:pt x="2010410" y="36830"/>
                  </a:cubicBezTo>
                  <a:cubicBezTo>
                    <a:pt x="2005330" y="40640"/>
                    <a:pt x="1998980" y="43180"/>
                    <a:pt x="1993900" y="45720"/>
                  </a:cubicBezTo>
                  <a:cubicBezTo>
                    <a:pt x="1992630" y="45720"/>
                    <a:pt x="1991360" y="45720"/>
                    <a:pt x="1990090" y="44450"/>
                  </a:cubicBezTo>
                  <a:cubicBezTo>
                    <a:pt x="1988820" y="44450"/>
                    <a:pt x="1987550" y="43180"/>
                    <a:pt x="1987550" y="43180"/>
                  </a:cubicBezTo>
                  <a:cubicBezTo>
                    <a:pt x="1981200" y="45720"/>
                    <a:pt x="1974850" y="48260"/>
                    <a:pt x="1968500" y="45720"/>
                  </a:cubicBezTo>
                  <a:cubicBezTo>
                    <a:pt x="1967230" y="45720"/>
                    <a:pt x="1967230" y="46990"/>
                    <a:pt x="1965960" y="46990"/>
                  </a:cubicBezTo>
                  <a:cubicBezTo>
                    <a:pt x="1958340" y="49530"/>
                    <a:pt x="1953260" y="58420"/>
                    <a:pt x="1943100" y="58420"/>
                  </a:cubicBezTo>
                  <a:cubicBezTo>
                    <a:pt x="1935480" y="58420"/>
                    <a:pt x="1927860" y="64770"/>
                    <a:pt x="1920240" y="64770"/>
                  </a:cubicBezTo>
                  <a:cubicBezTo>
                    <a:pt x="1911350" y="66040"/>
                    <a:pt x="1903730" y="68580"/>
                    <a:pt x="1896110" y="72390"/>
                  </a:cubicBezTo>
                  <a:cubicBezTo>
                    <a:pt x="1893570" y="73660"/>
                    <a:pt x="1891030" y="73660"/>
                    <a:pt x="1889760" y="73660"/>
                  </a:cubicBezTo>
                  <a:cubicBezTo>
                    <a:pt x="1883410" y="71120"/>
                    <a:pt x="1879600" y="74930"/>
                    <a:pt x="1877060" y="78740"/>
                  </a:cubicBezTo>
                  <a:cubicBezTo>
                    <a:pt x="1870710" y="87630"/>
                    <a:pt x="1860550" y="90170"/>
                    <a:pt x="1851660" y="92710"/>
                  </a:cubicBezTo>
                  <a:cubicBezTo>
                    <a:pt x="1840230" y="95250"/>
                    <a:pt x="1828800" y="96520"/>
                    <a:pt x="1817370" y="97790"/>
                  </a:cubicBezTo>
                  <a:cubicBezTo>
                    <a:pt x="1816100" y="97790"/>
                    <a:pt x="1814830" y="101600"/>
                    <a:pt x="1812290" y="102870"/>
                  </a:cubicBezTo>
                  <a:cubicBezTo>
                    <a:pt x="1811020" y="102870"/>
                    <a:pt x="1809750" y="101600"/>
                    <a:pt x="1809750" y="101600"/>
                  </a:cubicBezTo>
                  <a:cubicBezTo>
                    <a:pt x="1803400" y="109220"/>
                    <a:pt x="1799590" y="120650"/>
                    <a:pt x="1786890" y="119380"/>
                  </a:cubicBezTo>
                  <a:lnTo>
                    <a:pt x="1785620" y="119380"/>
                  </a:lnTo>
                  <a:cubicBezTo>
                    <a:pt x="1775460" y="125730"/>
                    <a:pt x="1765300" y="123190"/>
                    <a:pt x="1756410" y="120650"/>
                  </a:cubicBezTo>
                  <a:cubicBezTo>
                    <a:pt x="1753870" y="120650"/>
                    <a:pt x="1750060" y="118110"/>
                    <a:pt x="1748790" y="115570"/>
                  </a:cubicBezTo>
                  <a:cubicBezTo>
                    <a:pt x="1744980" y="107950"/>
                    <a:pt x="1734820" y="105410"/>
                    <a:pt x="1727200" y="107950"/>
                  </a:cubicBezTo>
                  <a:cubicBezTo>
                    <a:pt x="1720850" y="110490"/>
                    <a:pt x="1714500" y="111760"/>
                    <a:pt x="1708150" y="114300"/>
                  </a:cubicBezTo>
                  <a:cubicBezTo>
                    <a:pt x="1697990" y="116840"/>
                    <a:pt x="1689100" y="118110"/>
                    <a:pt x="1678940" y="113030"/>
                  </a:cubicBezTo>
                  <a:cubicBezTo>
                    <a:pt x="1668780" y="107950"/>
                    <a:pt x="1661160" y="111760"/>
                    <a:pt x="1656080" y="123190"/>
                  </a:cubicBezTo>
                  <a:cubicBezTo>
                    <a:pt x="1652270" y="130810"/>
                    <a:pt x="1642109" y="132080"/>
                    <a:pt x="1635759" y="125730"/>
                  </a:cubicBezTo>
                  <a:cubicBezTo>
                    <a:pt x="1631949" y="121920"/>
                    <a:pt x="1629409" y="123190"/>
                    <a:pt x="1625599" y="125730"/>
                  </a:cubicBezTo>
                  <a:lnTo>
                    <a:pt x="1617979" y="133350"/>
                  </a:lnTo>
                  <a:cubicBezTo>
                    <a:pt x="1616709" y="134620"/>
                    <a:pt x="1614169" y="134620"/>
                    <a:pt x="1612899" y="134620"/>
                  </a:cubicBezTo>
                  <a:lnTo>
                    <a:pt x="1605279" y="134620"/>
                  </a:lnTo>
                  <a:cubicBezTo>
                    <a:pt x="1600199" y="134620"/>
                    <a:pt x="1595119" y="133350"/>
                    <a:pt x="1590040" y="132080"/>
                  </a:cubicBezTo>
                  <a:cubicBezTo>
                    <a:pt x="1583690" y="130810"/>
                    <a:pt x="1578609" y="127000"/>
                    <a:pt x="1572259" y="125730"/>
                  </a:cubicBezTo>
                  <a:cubicBezTo>
                    <a:pt x="1562099" y="124460"/>
                    <a:pt x="1559559" y="115570"/>
                    <a:pt x="1555749" y="109220"/>
                  </a:cubicBezTo>
                  <a:cubicBezTo>
                    <a:pt x="1553209" y="105410"/>
                    <a:pt x="1548129" y="100330"/>
                    <a:pt x="1543049" y="101600"/>
                  </a:cubicBezTo>
                  <a:cubicBezTo>
                    <a:pt x="1537969" y="104140"/>
                    <a:pt x="1532889" y="101600"/>
                    <a:pt x="1529079" y="100330"/>
                  </a:cubicBezTo>
                  <a:cubicBezTo>
                    <a:pt x="1527809" y="100330"/>
                    <a:pt x="1525269" y="99060"/>
                    <a:pt x="1523999" y="99060"/>
                  </a:cubicBezTo>
                  <a:cubicBezTo>
                    <a:pt x="1515109" y="96520"/>
                    <a:pt x="1508759" y="101600"/>
                    <a:pt x="1502409" y="107950"/>
                  </a:cubicBezTo>
                  <a:lnTo>
                    <a:pt x="1497329" y="113030"/>
                  </a:lnTo>
                  <a:cubicBezTo>
                    <a:pt x="1496059" y="114300"/>
                    <a:pt x="1496059" y="116840"/>
                    <a:pt x="1494790" y="118110"/>
                  </a:cubicBezTo>
                  <a:cubicBezTo>
                    <a:pt x="1487170" y="124460"/>
                    <a:pt x="1479550" y="121920"/>
                    <a:pt x="1470659" y="118110"/>
                  </a:cubicBezTo>
                  <a:cubicBezTo>
                    <a:pt x="1463040" y="114300"/>
                    <a:pt x="1454149" y="118110"/>
                    <a:pt x="1451609" y="125730"/>
                  </a:cubicBezTo>
                  <a:cubicBezTo>
                    <a:pt x="1450340" y="130810"/>
                    <a:pt x="1449070" y="134620"/>
                    <a:pt x="1442720" y="137160"/>
                  </a:cubicBezTo>
                  <a:cubicBezTo>
                    <a:pt x="1436370" y="140970"/>
                    <a:pt x="1428750" y="143510"/>
                    <a:pt x="1427480" y="152400"/>
                  </a:cubicBezTo>
                  <a:cubicBezTo>
                    <a:pt x="1427480" y="153670"/>
                    <a:pt x="1426210" y="154940"/>
                    <a:pt x="1424940" y="154940"/>
                  </a:cubicBezTo>
                  <a:cubicBezTo>
                    <a:pt x="1421130" y="156210"/>
                    <a:pt x="1418590" y="157480"/>
                    <a:pt x="1414780" y="158750"/>
                  </a:cubicBezTo>
                  <a:lnTo>
                    <a:pt x="1403350" y="158750"/>
                  </a:lnTo>
                  <a:cubicBezTo>
                    <a:pt x="1395730" y="157480"/>
                    <a:pt x="1388110" y="154940"/>
                    <a:pt x="1380490" y="153670"/>
                  </a:cubicBezTo>
                  <a:cubicBezTo>
                    <a:pt x="1371600" y="152400"/>
                    <a:pt x="1363979" y="157480"/>
                    <a:pt x="1355090" y="158750"/>
                  </a:cubicBezTo>
                  <a:lnTo>
                    <a:pt x="1353820" y="160020"/>
                  </a:lnTo>
                  <a:cubicBezTo>
                    <a:pt x="1351280" y="163830"/>
                    <a:pt x="1347470" y="162560"/>
                    <a:pt x="1344930" y="160020"/>
                  </a:cubicBezTo>
                  <a:cubicBezTo>
                    <a:pt x="1339850" y="154940"/>
                    <a:pt x="1330960" y="153670"/>
                    <a:pt x="1324610" y="156210"/>
                  </a:cubicBezTo>
                  <a:cubicBezTo>
                    <a:pt x="1316990" y="160020"/>
                    <a:pt x="1309370" y="162560"/>
                    <a:pt x="1301750" y="165100"/>
                  </a:cubicBezTo>
                  <a:cubicBezTo>
                    <a:pt x="1299210" y="165100"/>
                    <a:pt x="1296670" y="163830"/>
                    <a:pt x="1295400" y="163830"/>
                  </a:cubicBezTo>
                  <a:cubicBezTo>
                    <a:pt x="1292860" y="163830"/>
                    <a:pt x="1289050" y="162560"/>
                    <a:pt x="1287780" y="163830"/>
                  </a:cubicBezTo>
                  <a:cubicBezTo>
                    <a:pt x="1277620" y="171450"/>
                    <a:pt x="1267460" y="168910"/>
                    <a:pt x="1258570" y="163830"/>
                  </a:cubicBezTo>
                  <a:cubicBezTo>
                    <a:pt x="1253490" y="161290"/>
                    <a:pt x="1245870" y="158750"/>
                    <a:pt x="1243330" y="151130"/>
                  </a:cubicBezTo>
                  <a:cubicBezTo>
                    <a:pt x="1242060" y="146050"/>
                    <a:pt x="1236980" y="140970"/>
                    <a:pt x="1233170" y="137160"/>
                  </a:cubicBezTo>
                  <a:cubicBezTo>
                    <a:pt x="1226820" y="130810"/>
                    <a:pt x="1220470" y="121920"/>
                    <a:pt x="1209040" y="121920"/>
                  </a:cubicBezTo>
                  <a:cubicBezTo>
                    <a:pt x="1206500" y="121920"/>
                    <a:pt x="1203959" y="116840"/>
                    <a:pt x="1202690" y="118110"/>
                  </a:cubicBezTo>
                  <a:cubicBezTo>
                    <a:pt x="1197609" y="119380"/>
                    <a:pt x="1197609" y="116840"/>
                    <a:pt x="1195070" y="114300"/>
                  </a:cubicBezTo>
                  <a:cubicBezTo>
                    <a:pt x="1192530" y="111760"/>
                    <a:pt x="1188720" y="109220"/>
                    <a:pt x="1186180" y="105410"/>
                  </a:cubicBezTo>
                  <a:cubicBezTo>
                    <a:pt x="1182370" y="100330"/>
                    <a:pt x="1178560" y="93980"/>
                    <a:pt x="1174750" y="88900"/>
                  </a:cubicBezTo>
                  <a:cubicBezTo>
                    <a:pt x="1170940" y="83820"/>
                    <a:pt x="1168400" y="77470"/>
                    <a:pt x="1164590" y="72390"/>
                  </a:cubicBezTo>
                  <a:cubicBezTo>
                    <a:pt x="1163320" y="71120"/>
                    <a:pt x="1159509" y="69850"/>
                    <a:pt x="1158240" y="71120"/>
                  </a:cubicBezTo>
                  <a:lnTo>
                    <a:pt x="1143000" y="78740"/>
                  </a:lnTo>
                  <a:cubicBezTo>
                    <a:pt x="1140460" y="80010"/>
                    <a:pt x="1139190" y="82550"/>
                    <a:pt x="1137920" y="85090"/>
                  </a:cubicBezTo>
                  <a:lnTo>
                    <a:pt x="1136650" y="83820"/>
                  </a:lnTo>
                  <a:cubicBezTo>
                    <a:pt x="1137920" y="80010"/>
                    <a:pt x="1139190" y="76200"/>
                    <a:pt x="1140460" y="74930"/>
                  </a:cubicBezTo>
                  <a:lnTo>
                    <a:pt x="1125220" y="71120"/>
                  </a:lnTo>
                  <a:cubicBezTo>
                    <a:pt x="1121410" y="69850"/>
                    <a:pt x="1115060" y="69850"/>
                    <a:pt x="1112520" y="69850"/>
                  </a:cubicBezTo>
                  <a:lnTo>
                    <a:pt x="1092200" y="69850"/>
                  </a:lnTo>
                  <a:cubicBezTo>
                    <a:pt x="1084580" y="69850"/>
                    <a:pt x="1078230" y="68580"/>
                    <a:pt x="1070610" y="69850"/>
                  </a:cubicBezTo>
                  <a:cubicBezTo>
                    <a:pt x="1065530" y="71120"/>
                    <a:pt x="1061720" y="68580"/>
                    <a:pt x="1057910" y="66040"/>
                  </a:cubicBezTo>
                  <a:cubicBezTo>
                    <a:pt x="1047750" y="58420"/>
                    <a:pt x="1037590" y="49530"/>
                    <a:pt x="1023620" y="53340"/>
                  </a:cubicBezTo>
                  <a:cubicBezTo>
                    <a:pt x="1022350" y="53340"/>
                    <a:pt x="1019810" y="52070"/>
                    <a:pt x="1018540" y="50800"/>
                  </a:cubicBezTo>
                  <a:cubicBezTo>
                    <a:pt x="1014730" y="49530"/>
                    <a:pt x="1012190" y="46990"/>
                    <a:pt x="1007110" y="44450"/>
                  </a:cubicBezTo>
                  <a:cubicBezTo>
                    <a:pt x="1007110" y="48260"/>
                    <a:pt x="1007110" y="49530"/>
                    <a:pt x="1008380" y="52070"/>
                  </a:cubicBezTo>
                  <a:cubicBezTo>
                    <a:pt x="1005840" y="54610"/>
                    <a:pt x="1004570" y="53340"/>
                    <a:pt x="1003300" y="52070"/>
                  </a:cubicBezTo>
                  <a:cubicBezTo>
                    <a:pt x="1002030" y="53340"/>
                    <a:pt x="1000760" y="55880"/>
                    <a:pt x="999490" y="55880"/>
                  </a:cubicBezTo>
                  <a:cubicBezTo>
                    <a:pt x="993140" y="58420"/>
                    <a:pt x="986790" y="59690"/>
                    <a:pt x="980440" y="62230"/>
                  </a:cubicBezTo>
                  <a:cubicBezTo>
                    <a:pt x="977900" y="63500"/>
                    <a:pt x="975360" y="64770"/>
                    <a:pt x="974090" y="66040"/>
                  </a:cubicBezTo>
                  <a:cubicBezTo>
                    <a:pt x="969010" y="69850"/>
                    <a:pt x="965200" y="76200"/>
                    <a:pt x="956310" y="74930"/>
                  </a:cubicBezTo>
                  <a:cubicBezTo>
                    <a:pt x="955040" y="74930"/>
                    <a:pt x="952500" y="77470"/>
                    <a:pt x="949960" y="77470"/>
                  </a:cubicBezTo>
                  <a:cubicBezTo>
                    <a:pt x="947420" y="78740"/>
                    <a:pt x="943610" y="78740"/>
                    <a:pt x="941070" y="80010"/>
                  </a:cubicBezTo>
                  <a:lnTo>
                    <a:pt x="938530" y="80010"/>
                  </a:lnTo>
                  <a:cubicBezTo>
                    <a:pt x="930910" y="82550"/>
                    <a:pt x="924560" y="85090"/>
                    <a:pt x="916940" y="86360"/>
                  </a:cubicBezTo>
                  <a:lnTo>
                    <a:pt x="911860" y="86360"/>
                  </a:lnTo>
                  <a:cubicBezTo>
                    <a:pt x="905510" y="86360"/>
                    <a:pt x="900430" y="85090"/>
                    <a:pt x="894080" y="85090"/>
                  </a:cubicBezTo>
                  <a:cubicBezTo>
                    <a:pt x="887730" y="85090"/>
                    <a:pt x="881380" y="87630"/>
                    <a:pt x="875030" y="87630"/>
                  </a:cubicBezTo>
                  <a:cubicBezTo>
                    <a:pt x="867410" y="87630"/>
                    <a:pt x="858520" y="87630"/>
                    <a:pt x="852170" y="82550"/>
                  </a:cubicBezTo>
                  <a:cubicBezTo>
                    <a:pt x="850900" y="81280"/>
                    <a:pt x="847090" y="81280"/>
                    <a:pt x="844550" y="82550"/>
                  </a:cubicBezTo>
                  <a:cubicBezTo>
                    <a:pt x="835660" y="83820"/>
                    <a:pt x="826770" y="85090"/>
                    <a:pt x="819150" y="87630"/>
                  </a:cubicBezTo>
                  <a:cubicBezTo>
                    <a:pt x="811530" y="90170"/>
                    <a:pt x="807720" y="87630"/>
                    <a:pt x="805180" y="81280"/>
                  </a:cubicBezTo>
                  <a:cubicBezTo>
                    <a:pt x="803910" y="78740"/>
                    <a:pt x="801370" y="76200"/>
                    <a:pt x="798830" y="73660"/>
                  </a:cubicBezTo>
                  <a:cubicBezTo>
                    <a:pt x="795020" y="71120"/>
                    <a:pt x="791210" y="67310"/>
                    <a:pt x="787400" y="67310"/>
                  </a:cubicBezTo>
                  <a:cubicBezTo>
                    <a:pt x="778510" y="67310"/>
                    <a:pt x="773430" y="62230"/>
                    <a:pt x="767080" y="58420"/>
                  </a:cubicBezTo>
                  <a:cubicBezTo>
                    <a:pt x="756920" y="52070"/>
                    <a:pt x="748030" y="44450"/>
                    <a:pt x="735330" y="45720"/>
                  </a:cubicBezTo>
                  <a:lnTo>
                    <a:pt x="735330" y="39370"/>
                  </a:lnTo>
                  <a:cubicBezTo>
                    <a:pt x="737870" y="39370"/>
                    <a:pt x="740410" y="39370"/>
                    <a:pt x="742950" y="38100"/>
                  </a:cubicBezTo>
                  <a:cubicBezTo>
                    <a:pt x="739140" y="35560"/>
                    <a:pt x="739140" y="31750"/>
                    <a:pt x="736600" y="29210"/>
                  </a:cubicBezTo>
                  <a:cubicBezTo>
                    <a:pt x="731520" y="25400"/>
                    <a:pt x="726440" y="24130"/>
                    <a:pt x="721360" y="21590"/>
                  </a:cubicBezTo>
                  <a:cubicBezTo>
                    <a:pt x="717550" y="20320"/>
                    <a:pt x="712470" y="20320"/>
                    <a:pt x="715010" y="26670"/>
                  </a:cubicBezTo>
                  <a:cubicBezTo>
                    <a:pt x="708660" y="27940"/>
                    <a:pt x="703580" y="27940"/>
                    <a:pt x="701040" y="30480"/>
                  </a:cubicBezTo>
                  <a:cubicBezTo>
                    <a:pt x="695960" y="34290"/>
                    <a:pt x="690880" y="31750"/>
                    <a:pt x="687070" y="29210"/>
                  </a:cubicBezTo>
                  <a:cubicBezTo>
                    <a:pt x="684530" y="27940"/>
                    <a:pt x="681990" y="26670"/>
                    <a:pt x="679450" y="27940"/>
                  </a:cubicBezTo>
                  <a:cubicBezTo>
                    <a:pt x="664210" y="35560"/>
                    <a:pt x="648970" y="31750"/>
                    <a:pt x="633730" y="31750"/>
                  </a:cubicBezTo>
                  <a:cubicBezTo>
                    <a:pt x="631190" y="31750"/>
                    <a:pt x="628650" y="30480"/>
                    <a:pt x="624840" y="30480"/>
                  </a:cubicBezTo>
                  <a:cubicBezTo>
                    <a:pt x="619760" y="29210"/>
                    <a:pt x="615950" y="26670"/>
                    <a:pt x="610870" y="25400"/>
                  </a:cubicBezTo>
                  <a:cubicBezTo>
                    <a:pt x="605790" y="24130"/>
                    <a:pt x="599440" y="22860"/>
                    <a:pt x="594360" y="21590"/>
                  </a:cubicBezTo>
                  <a:lnTo>
                    <a:pt x="590550" y="21590"/>
                  </a:lnTo>
                  <a:cubicBezTo>
                    <a:pt x="581660" y="21590"/>
                    <a:pt x="572770" y="22860"/>
                    <a:pt x="565150" y="22860"/>
                  </a:cubicBezTo>
                  <a:cubicBezTo>
                    <a:pt x="558800" y="22860"/>
                    <a:pt x="552450" y="20320"/>
                    <a:pt x="544830" y="19050"/>
                  </a:cubicBezTo>
                  <a:cubicBezTo>
                    <a:pt x="543560" y="8890"/>
                    <a:pt x="533400" y="11430"/>
                    <a:pt x="527050" y="6350"/>
                  </a:cubicBezTo>
                  <a:cubicBezTo>
                    <a:pt x="525780" y="5080"/>
                    <a:pt x="523240" y="6350"/>
                    <a:pt x="521970" y="6350"/>
                  </a:cubicBezTo>
                  <a:cubicBezTo>
                    <a:pt x="514350" y="5080"/>
                    <a:pt x="509270" y="8890"/>
                    <a:pt x="506730" y="15240"/>
                  </a:cubicBezTo>
                  <a:cubicBezTo>
                    <a:pt x="502920" y="21590"/>
                    <a:pt x="492760" y="24130"/>
                    <a:pt x="496570" y="34290"/>
                  </a:cubicBezTo>
                  <a:cubicBezTo>
                    <a:pt x="497840" y="35560"/>
                    <a:pt x="500380" y="36830"/>
                    <a:pt x="501650" y="39370"/>
                  </a:cubicBezTo>
                  <a:cubicBezTo>
                    <a:pt x="501650" y="43180"/>
                    <a:pt x="500380" y="45720"/>
                    <a:pt x="496570" y="44450"/>
                  </a:cubicBezTo>
                  <a:cubicBezTo>
                    <a:pt x="495300" y="44450"/>
                    <a:pt x="494030" y="46990"/>
                    <a:pt x="492760" y="48260"/>
                  </a:cubicBezTo>
                  <a:cubicBezTo>
                    <a:pt x="491490" y="49530"/>
                    <a:pt x="491490" y="52070"/>
                    <a:pt x="490220" y="52070"/>
                  </a:cubicBezTo>
                  <a:cubicBezTo>
                    <a:pt x="482600" y="54610"/>
                    <a:pt x="477520" y="60960"/>
                    <a:pt x="468630" y="59690"/>
                  </a:cubicBezTo>
                  <a:lnTo>
                    <a:pt x="466090" y="59690"/>
                  </a:lnTo>
                  <a:cubicBezTo>
                    <a:pt x="458470" y="66040"/>
                    <a:pt x="450850" y="64770"/>
                    <a:pt x="441960" y="63500"/>
                  </a:cubicBezTo>
                  <a:cubicBezTo>
                    <a:pt x="438150" y="62230"/>
                    <a:pt x="433070" y="63500"/>
                    <a:pt x="427990" y="63500"/>
                  </a:cubicBezTo>
                  <a:cubicBezTo>
                    <a:pt x="424180" y="63500"/>
                    <a:pt x="420370" y="63500"/>
                    <a:pt x="416560" y="60960"/>
                  </a:cubicBezTo>
                  <a:cubicBezTo>
                    <a:pt x="411480" y="58420"/>
                    <a:pt x="406400" y="54610"/>
                    <a:pt x="401320" y="52070"/>
                  </a:cubicBezTo>
                  <a:cubicBezTo>
                    <a:pt x="396240" y="49530"/>
                    <a:pt x="389890" y="49530"/>
                    <a:pt x="389890" y="40640"/>
                  </a:cubicBezTo>
                  <a:cubicBezTo>
                    <a:pt x="389890" y="39370"/>
                    <a:pt x="387350" y="38100"/>
                    <a:pt x="387350" y="36830"/>
                  </a:cubicBezTo>
                  <a:cubicBezTo>
                    <a:pt x="378460" y="44450"/>
                    <a:pt x="370840" y="50800"/>
                    <a:pt x="363220" y="57150"/>
                  </a:cubicBezTo>
                  <a:cubicBezTo>
                    <a:pt x="359410" y="60960"/>
                    <a:pt x="354330" y="66040"/>
                    <a:pt x="356870" y="72390"/>
                  </a:cubicBezTo>
                  <a:cubicBezTo>
                    <a:pt x="356870" y="73660"/>
                    <a:pt x="355600" y="74930"/>
                    <a:pt x="355600" y="76200"/>
                  </a:cubicBezTo>
                  <a:cubicBezTo>
                    <a:pt x="354330" y="78740"/>
                    <a:pt x="353060" y="81280"/>
                    <a:pt x="350520" y="82550"/>
                  </a:cubicBezTo>
                  <a:cubicBezTo>
                    <a:pt x="347980" y="86360"/>
                    <a:pt x="345440" y="90170"/>
                    <a:pt x="342900" y="95250"/>
                  </a:cubicBezTo>
                  <a:lnTo>
                    <a:pt x="335280" y="102870"/>
                  </a:lnTo>
                  <a:cubicBezTo>
                    <a:pt x="332740" y="106680"/>
                    <a:pt x="330200" y="110490"/>
                    <a:pt x="326390" y="113030"/>
                  </a:cubicBezTo>
                  <a:cubicBezTo>
                    <a:pt x="317500" y="120650"/>
                    <a:pt x="308610" y="128270"/>
                    <a:pt x="298450" y="135890"/>
                  </a:cubicBezTo>
                  <a:cubicBezTo>
                    <a:pt x="293370" y="140970"/>
                    <a:pt x="287020" y="144780"/>
                    <a:pt x="281940" y="149860"/>
                  </a:cubicBezTo>
                  <a:cubicBezTo>
                    <a:pt x="273050" y="157480"/>
                    <a:pt x="262890" y="163830"/>
                    <a:pt x="257810" y="175260"/>
                  </a:cubicBezTo>
                  <a:cubicBezTo>
                    <a:pt x="257810" y="176530"/>
                    <a:pt x="255270" y="177800"/>
                    <a:pt x="254000" y="179070"/>
                  </a:cubicBezTo>
                  <a:cubicBezTo>
                    <a:pt x="247650" y="184150"/>
                    <a:pt x="237490" y="184150"/>
                    <a:pt x="237490" y="194310"/>
                  </a:cubicBezTo>
                  <a:cubicBezTo>
                    <a:pt x="227330" y="194310"/>
                    <a:pt x="222250" y="201930"/>
                    <a:pt x="217170" y="208280"/>
                  </a:cubicBezTo>
                  <a:cubicBezTo>
                    <a:pt x="213360" y="213360"/>
                    <a:pt x="209550" y="219710"/>
                    <a:pt x="204470" y="223520"/>
                  </a:cubicBezTo>
                  <a:cubicBezTo>
                    <a:pt x="199390" y="226060"/>
                    <a:pt x="193040" y="224790"/>
                    <a:pt x="186690" y="224790"/>
                  </a:cubicBezTo>
                  <a:cubicBezTo>
                    <a:pt x="184150" y="224790"/>
                    <a:pt x="181610" y="224790"/>
                    <a:pt x="181610" y="226060"/>
                  </a:cubicBezTo>
                  <a:cubicBezTo>
                    <a:pt x="176530" y="231140"/>
                    <a:pt x="170180" y="234950"/>
                    <a:pt x="166370" y="241300"/>
                  </a:cubicBezTo>
                  <a:cubicBezTo>
                    <a:pt x="162560" y="247650"/>
                    <a:pt x="158750" y="251460"/>
                    <a:pt x="152400" y="252730"/>
                  </a:cubicBezTo>
                  <a:cubicBezTo>
                    <a:pt x="146050" y="254000"/>
                    <a:pt x="139700" y="260350"/>
                    <a:pt x="130810" y="256540"/>
                  </a:cubicBezTo>
                  <a:cubicBezTo>
                    <a:pt x="123190" y="254000"/>
                    <a:pt x="114300" y="256540"/>
                    <a:pt x="109220" y="251460"/>
                  </a:cubicBezTo>
                  <a:cubicBezTo>
                    <a:pt x="99060" y="252730"/>
                    <a:pt x="91440" y="255270"/>
                    <a:pt x="82550" y="256540"/>
                  </a:cubicBezTo>
                  <a:cubicBezTo>
                    <a:pt x="72390" y="259080"/>
                    <a:pt x="60960" y="257810"/>
                    <a:pt x="52070" y="265430"/>
                  </a:cubicBezTo>
                  <a:cubicBezTo>
                    <a:pt x="44450" y="271780"/>
                    <a:pt x="38100" y="278130"/>
                    <a:pt x="26670" y="276860"/>
                  </a:cubicBezTo>
                  <a:cubicBezTo>
                    <a:pt x="27940" y="284480"/>
                    <a:pt x="29210" y="290830"/>
                    <a:pt x="30480" y="298450"/>
                  </a:cubicBezTo>
                  <a:cubicBezTo>
                    <a:pt x="33020" y="318770"/>
                    <a:pt x="35560" y="339090"/>
                    <a:pt x="36830" y="359410"/>
                  </a:cubicBezTo>
                  <a:cubicBezTo>
                    <a:pt x="40640" y="384810"/>
                    <a:pt x="41910" y="408940"/>
                    <a:pt x="39370" y="433070"/>
                  </a:cubicBezTo>
                  <a:cubicBezTo>
                    <a:pt x="36830" y="467360"/>
                    <a:pt x="25400" y="1640840"/>
                    <a:pt x="13970" y="1672590"/>
                  </a:cubicBezTo>
                  <a:lnTo>
                    <a:pt x="2540" y="1699260"/>
                  </a:lnTo>
                  <a:cubicBezTo>
                    <a:pt x="0" y="1705610"/>
                    <a:pt x="3810" y="1709420"/>
                    <a:pt x="10160" y="1710690"/>
                  </a:cubicBezTo>
                  <a:cubicBezTo>
                    <a:pt x="17780" y="1711960"/>
                    <a:pt x="20320" y="1717040"/>
                    <a:pt x="22860" y="1723390"/>
                  </a:cubicBezTo>
                  <a:cubicBezTo>
                    <a:pt x="25400" y="1733550"/>
                    <a:pt x="21590" y="1743710"/>
                    <a:pt x="26670" y="1753870"/>
                  </a:cubicBezTo>
                  <a:cubicBezTo>
                    <a:pt x="29210" y="1758950"/>
                    <a:pt x="26670" y="1767840"/>
                    <a:pt x="25400" y="1775460"/>
                  </a:cubicBezTo>
                  <a:cubicBezTo>
                    <a:pt x="24130" y="1785620"/>
                    <a:pt x="26670" y="1795780"/>
                    <a:pt x="30480" y="1804670"/>
                  </a:cubicBezTo>
                  <a:cubicBezTo>
                    <a:pt x="39370" y="1819910"/>
                    <a:pt x="40640" y="1837690"/>
                    <a:pt x="40640" y="1854200"/>
                  </a:cubicBezTo>
                  <a:cubicBezTo>
                    <a:pt x="40640" y="1858010"/>
                    <a:pt x="41910" y="1861820"/>
                    <a:pt x="43180" y="1864360"/>
                  </a:cubicBezTo>
                  <a:cubicBezTo>
                    <a:pt x="45720" y="1866900"/>
                    <a:pt x="50800" y="1869440"/>
                    <a:pt x="55880" y="1870710"/>
                  </a:cubicBezTo>
                  <a:lnTo>
                    <a:pt x="86360" y="1885950"/>
                  </a:lnTo>
                  <a:cubicBezTo>
                    <a:pt x="100330" y="1893570"/>
                    <a:pt x="111760" y="1892300"/>
                    <a:pt x="124460" y="1883410"/>
                  </a:cubicBezTo>
                  <a:cubicBezTo>
                    <a:pt x="125730" y="1882140"/>
                    <a:pt x="129540" y="1880870"/>
                    <a:pt x="130810" y="1880870"/>
                  </a:cubicBezTo>
                  <a:cubicBezTo>
                    <a:pt x="139700" y="1882140"/>
                    <a:pt x="148590" y="1882140"/>
                    <a:pt x="156210" y="1889760"/>
                  </a:cubicBezTo>
                  <a:cubicBezTo>
                    <a:pt x="165100" y="1897380"/>
                    <a:pt x="177800" y="1902460"/>
                    <a:pt x="187960" y="1908810"/>
                  </a:cubicBezTo>
                  <a:cubicBezTo>
                    <a:pt x="194310" y="1912620"/>
                    <a:pt x="201930" y="1917700"/>
                    <a:pt x="205740" y="1922780"/>
                  </a:cubicBezTo>
                  <a:cubicBezTo>
                    <a:pt x="208280" y="1925320"/>
                    <a:pt x="210820" y="1927860"/>
                    <a:pt x="213360" y="1929130"/>
                  </a:cubicBezTo>
                  <a:cubicBezTo>
                    <a:pt x="227330" y="1934210"/>
                    <a:pt x="234950" y="1946910"/>
                    <a:pt x="243840" y="1957070"/>
                  </a:cubicBezTo>
                  <a:cubicBezTo>
                    <a:pt x="251460" y="1965960"/>
                    <a:pt x="261620" y="1971040"/>
                    <a:pt x="273050" y="1972310"/>
                  </a:cubicBezTo>
                  <a:cubicBezTo>
                    <a:pt x="285750" y="1974850"/>
                    <a:pt x="298450" y="1976120"/>
                    <a:pt x="311150" y="1978660"/>
                  </a:cubicBezTo>
                  <a:cubicBezTo>
                    <a:pt x="316230" y="1979930"/>
                    <a:pt x="322580" y="1981200"/>
                    <a:pt x="327660" y="1983740"/>
                  </a:cubicBezTo>
                  <a:cubicBezTo>
                    <a:pt x="334010" y="1986280"/>
                    <a:pt x="340360" y="1986280"/>
                    <a:pt x="345440" y="1990090"/>
                  </a:cubicBezTo>
                  <a:cubicBezTo>
                    <a:pt x="353060" y="1996440"/>
                    <a:pt x="360680" y="2000250"/>
                    <a:pt x="370840" y="1997710"/>
                  </a:cubicBezTo>
                  <a:cubicBezTo>
                    <a:pt x="374650" y="1996440"/>
                    <a:pt x="379730" y="1998980"/>
                    <a:pt x="383540" y="2000250"/>
                  </a:cubicBezTo>
                  <a:cubicBezTo>
                    <a:pt x="384810" y="2000250"/>
                    <a:pt x="386080" y="2001520"/>
                    <a:pt x="387350" y="2001520"/>
                  </a:cubicBezTo>
                  <a:cubicBezTo>
                    <a:pt x="401320" y="2002790"/>
                    <a:pt x="414020" y="2000250"/>
                    <a:pt x="426720" y="1997710"/>
                  </a:cubicBezTo>
                  <a:cubicBezTo>
                    <a:pt x="431800" y="1996440"/>
                    <a:pt x="436880" y="1995170"/>
                    <a:pt x="441960" y="1992630"/>
                  </a:cubicBezTo>
                  <a:cubicBezTo>
                    <a:pt x="455930" y="1986280"/>
                    <a:pt x="469900" y="1979930"/>
                    <a:pt x="482600" y="1972310"/>
                  </a:cubicBezTo>
                  <a:cubicBezTo>
                    <a:pt x="491490" y="1967230"/>
                    <a:pt x="500380" y="1962150"/>
                    <a:pt x="510540" y="1967230"/>
                  </a:cubicBezTo>
                  <a:lnTo>
                    <a:pt x="515620" y="1967230"/>
                  </a:lnTo>
                  <a:cubicBezTo>
                    <a:pt x="524510" y="1967230"/>
                    <a:pt x="533400" y="1965960"/>
                    <a:pt x="541020" y="1964690"/>
                  </a:cubicBezTo>
                  <a:cubicBezTo>
                    <a:pt x="542290" y="1964690"/>
                    <a:pt x="544830" y="1964690"/>
                    <a:pt x="544830" y="1963420"/>
                  </a:cubicBezTo>
                  <a:cubicBezTo>
                    <a:pt x="548640" y="1958340"/>
                    <a:pt x="554990" y="1958340"/>
                    <a:pt x="561340" y="1957070"/>
                  </a:cubicBezTo>
                  <a:cubicBezTo>
                    <a:pt x="571500" y="1955800"/>
                    <a:pt x="581660" y="1955800"/>
                    <a:pt x="589280" y="1949450"/>
                  </a:cubicBezTo>
                  <a:cubicBezTo>
                    <a:pt x="596900" y="1944370"/>
                    <a:pt x="604520" y="1943100"/>
                    <a:pt x="613410" y="1941830"/>
                  </a:cubicBezTo>
                  <a:cubicBezTo>
                    <a:pt x="614680" y="1941830"/>
                    <a:pt x="617220" y="1940560"/>
                    <a:pt x="618490" y="1940560"/>
                  </a:cubicBezTo>
                  <a:cubicBezTo>
                    <a:pt x="624840" y="1939290"/>
                    <a:pt x="631190" y="1935480"/>
                    <a:pt x="636270" y="1936750"/>
                  </a:cubicBezTo>
                  <a:cubicBezTo>
                    <a:pt x="647700" y="1939290"/>
                    <a:pt x="652780" y="1935480"/>
                    <a:pt x="660400" y="1925320"/>
                  </a:cubicBezTo>
                  <a:cubicBezTo>
                    <a:pt x="661670" y="1922780"/>
                    <a:pt x="665480" y="1921510"/>
                    <a:pt x="668020" y="1920240"/>
                  </a:cubicBezTo>
                  <a:cubicBezTo>
                    <a:pt x="674370" y="1918970"/>
                    <a:pt x="680720" y="1920240"/>
                    <a:pt x="687070" y="1918970"/>
                  </a:cubicBezTo>
                  <a:cubicBezTo>
                    <a:pt x="690880" y="1918970"/>
                    <a:pt x="694690" y="1915160"/>
                    <a:pt x="697230" y="1915160"/>
                  </a:cubicBezTo>
                  <a:cubicBezTo>
                    <a:pt x="707390" y="1916430"/>
                    <a:pt x="718820" y="1912620"/>
                    <a:pt x="727710" y="1918970"/>
                  </a:cubicBezTo>
                  <a:cubicBezTo>
                    <a:pt x="728980" y="1920240"/>
                    <a:pt x="731520" y="1920240"/>
                    <a:pt x="734060" y="1920240"/>
                  </a:cubicBezTo>
                  <a:cubicBezTo>
                    <a:pt x="750570" y="1921510"/>
                    <a:pt x="764540" y="1926590"/>
                    <a:pt x="775970" y="1936750"/>
                  </a:cubicBezTo>
                  <a:cubicBezTo>
                    <a:pt x="779780" y="1940560"/>
                    <a:pt x="784860" y="1943100"/>
                    <a:pt x="788670" y="1945640"/>
                  </a:cubicBezTo>
                  <a:cubicBezTo>
                    <a:pt x="792480" y="1948180"/>
                    <a:pt x="797560" y="1948180"/>
                    <a:pt x="801370" y="1949450"/>
                  </a:cubicBezTo>
                  <a:cubicBezTo>
                    <a:pt x="805180" y="1950720"/>
                    <a:pt x="807720" y="1951990"/>
                    <a:pt x="811530" y="1951990"/>
                  </a:cubicBezTo>
                  <a:cubicBezTo>
                    <a:pt x="817880" y="1951990"/>
                    <a:pt x="822960" y="1954530"/>
                    <a:pt x="826770" y="1959610"/>
                  </a:cubicBezTo>
                  <a:cubicBezTo>
                    <a:pt x="828040" y="1960880"/>
                    <a:pt x="829310" y="1962150"/>
                    <a:pt x="830580" y="1964690"/>
                  </a:cubicBezTo>
                  <a:cubicBezTo>
                    <a:pt x="829310" y="1968500"/>
                    <a:pt x="836930" y="1978660"/>
                    <a:pt x="842010" y="1978660"/>
                  </a:cubicBezTo>
                  <a:cubicBezTo>
                    <a:pt x="850900" y="1978660"/>
                    <a:pt x="859790" y="1981200"/>
                    <a:pt x="867410" y="1987550"/>
                  </a:cubicBezTo>
                  <a:cubicBezTo>
                    <a:pt x="868680" y="1988820"/>
                    <a:pt x="871220" y="1988820"/>
                    <a:pt x="873760" y="1987550"/>
                  </a:cubicBezTo>
                  <a:cubicBezTo>
                    <a:pt x="877570" y="1986280"/>
                    <a:pt x="880110" y="1986280"/>
                    <a:pt x="882650" y="1990090"/>
                  </a:cubicBezTo>
                  <a:cubicBezTo>
                    <a:pt x="883920" y="1991360"/>
                    <a:pt x="889000" y="1991360"/>
                    <a:pt x="891540" y="1991360"/>
                  </a:cubicBezTo>
                  <a:cubicBezTo>
                    <a:pt x="897890" y="1991360"/>
                    <a:pt x="905510" y="1990090"/>
                    <a:pt x="911860" y="1991360"/>
                  </a:cubicBezTo>
                  <a:cubicBezTo>
                    <a:pt x="923290" y="1992630"/>
                    <a:pt x="933450" y="1993900"/>
                    <a:pt x="944880" y="1996440"/>
                  </a:cubicBezTo>
                  <a:cubicBezTo>
                    <a:pt x="947420" y="1996440"/>
                    <a:pt x="949960" y="1997710"/>
                    <a:pt x="951230" y="1998980"/>
                  </a:cubicBezTo>
                  <a:cubicBezTo>
                    <a:pt x="953770" y="2005330"/>
                    <a:pt x="960120" y="2005330"/>
                    <a:pt x="963930" y="2006600"/>
                  </a:cubicBezTo>
                  <a:cubicBezTo>
                    <a:pt x="967740" y="2007870"/>
                    <a:pt x="972820" y="2009140"/>
                    <a:pt x="975360" y="2009140"/>
                  </a:cubicBezTo>
                  <a:cubicBezTo>
                    <a:pt x="976630" y="2007870"/>
                    <a:pt x="979170" y="2006600"/>
                    <a:pt x="981710" y="2004060"/>
                  </a:cubicBezTo>
                  <a:cubicBezTo>
                    <a:pt x="976630" y="2004060"/>
                    <a:pt x="974090" y="2005330"/>
                    <a:pt x="971550" y="2005330"/>
                  </a:cubicBezTo>
                  <a:cubicBezTo>
                    <a:pt x="976630" y="1998980"/>
                    <a:pt x="981710" y="1997710"/>
                    <a:pt x="988060" y="2001520"/>
                  </a:cubicBezTo>
                  <a:cubicBezTo>
                    <a:pt x="995680" y="2007870"/>
                    <a:pt x="1002030" y="2007870"/>
                    <a:pt x="1010920" y="2001520"/>
                  </a:cubicBezTo>
                  <a:lnTo>
                    <a:pt x="1018540" y="1997710"/>
                  </a:lnTo>
                  <a:lnTo>
                    <a:pt x="1018540" y="1991360"/>
                  </a:lnTo>
                  <a:cubicBezTo>
                    <a:pt x="1022350" y="1992630"/>
                    <a:pt x="1026160" y="1995170"/>
                    <a:pt x="1028700" y="1995170"/>
                  </a:cubicBezTo>
                  <a:cubicBezTo>
                    <a:pt x="1036320" y="1991360"/>
                    <a:pt x="1043940" y="1987550"/>
                    <a:pt x="1050290" y="1982470"/>
                  </a:cubicBezTo>
                  <a:cubicBezTo>
                    <a:pt x="1057910" y="1977390"/>
                    <a:pt x="1064260" y="1971040"/>
                    <a:pt x="1070610" y="1965960"/>
                  </a:cubicBezTo>
                  <a:cubicBezTo>
                    <a:pt x="1071880" y="1965960"/>
                    <a:pt x="1071880" y="1964690"/>
                    <a:pt x="1073150" y="1964690"/>
                  </a:cubicBezTo>
                  <a:cubicBezTo>
                    <a:pt x="1082040" y="1962150"/>
                    <a:pt x="1089660" y="1960880"/>
                    <a:pt x="1098550" y="1958340"/>
                  </a:cubicBezTo>
                  <a:cubicBezTo>
                    <a:pt x="1103630" y="1957070"/>
                    <a:pt x="1107440" y="1954530"/>
                    <a:pt x="1112520" y="1953260"/>
                  </a:cubicBezTo>
                  <a:cubicBezTo>
                    <a:pt x="1116330" y="1951990"/>
                    <a:pt x="1118870" y="1951990"/>
                    <a:pt x="1122680" y="1950720"/>
                  </a:cubicBezTo>
                  <a:lnTo>
                    <a:pt x="1135380" y="1950720"/>
                  </a:lnTo>
                  <a:cubicBezTo>
                    <a:pt x="1137920" y="1950720"/>
                    <a:pt x="1141730" y="1950720"/>
                    <a:pt x="1144270" y="1949450"/>
                  </a:cubicBezTo>
                  <a:cubicBezTo>
                    <a:pt x="1145540" y="1946910"/>
                    <a:pt x="1148080" y="1943100"/>
                    <a:pt x="1149350" y="1943100"/>
                  </a:cubicBezTo>
                  <a:cubicBezTo>
                    <a:pt x="1153160" y="1943100"/>
                    <a:pt x="1155700" y="1945640"/>
                    <a:pt x="1159510" y="1946910"/>
                  </a:cubicBezTo>
                  <a:cubicBezTo>
                    <a:pt x="1160780" y="1946910"/>
                    <a:pt x="1160780" y="1948180"/>
                    <a:pt x="1160780" y="1949450"/>
                  </a:cubicBezTo>
                  <a:cubicBezTo>
                    <a:pt x="1165860" y="1954530"/>
                    <a:pt x="1169670" y="1960880"/>
                    <a:pt x="1174750" y="1965960"/>
                  </a:cubicBezTo>
                  <a:cubicBezTo>
                    <a:pt x="1181100" y="1972310"/>
                    <a:pt x="1187450" y="1972310"/>
                    <a:pt x="1191260" y="1968500"/>
                  </a:cubicBezTo>
                  <a:cubicBezTo>
                    <a:pt x="1197610" y="1963420"/>
                    <a:pt x="1202690" y="1959610"/>
                    <a:pt x="1211580" y="1962150"/>
                  </a:cubicBezTo>
                  <a:cubicBezTo>
                    <a:pt x="1212850" y="1962150"/>
                    <a:pt x="1215390" y="1963420"/>
                    <a:pt x="1216660" y="1962150"/>
                  </a:cubicBezTo>
                  <a:cubicBezTo>
                    <a:pt x="1223010" y="1959610"/>
                    <a:pt x="1230630" y="1957070"/>
                    <a:pt x="1236980" y="1953260"/>
                  </a:cubicBezTo>
                  <a:cubicBezTo>
                    <a:pt x="1240790" y="1951990"/>
                    <a:pt x="1245870" y="1951990"/>
                    <a:pt x="1247140" y="1949450"/>
                  </a:cubicBezTo>
                  <a:cubicBezTo>
                    <a:pt x="1250950" y="1941830"/>
                    <a:pt x="1257300" y="1938020"/>
                    <a:pt x="1263650" y="1932940"/>
                  </a:cubicBezTo>
                  <a:cubicBezTo>
                    <a:pt x="1267460" y="1929130"/>
                    <a:pt x="1271270" y="1924050"/>
                    <a:pt x="1275080" y="1922780"/>
                  </a:cubicBezTo>
                  <a:cubicBezTo>
                    <a:pt x="1283970" y="1920240"/>
                    <a:pt x="1290320" y="1912620"/>
                    <a:pt x="1297940" y="1907540"/>
                  </a:cubicBezTo>
                  <a:cubicBezTo>
                    <a:pt x="1304290" y="1903730"/>
                    <a:pt x="1308100" y="1896110"/>
                    <a:pt x="1314450" y="1894840"/>
                  </a:cubicBezTo>
                  <a:cubicBezTo>
                    <a:pt x="1324610" y="1892300"/>
                    <a:pt x="1332230" y="1885950"/>
                    <a:pt x="1341120" y="1879600"/>
                  </a:cubicBezTo>
                  <a:cubicBezTo>
                    <a:pt x="1346200" y="1875790"/>
                    <a:pt x="1352550" y="1873250"/>
                    <a:pt x="1358900" y="1874520"/>
                  </a:cubicBezTo>
                  <a:cubicBezTo>
                    <a:pt x="1362710" y="1875790"/>
                    <a:pt x="1367790" y="1874520"/>
                    <a:pt x="1370330" y="1873250"/>
                  </a:cubicBezTo>
                  <a:cubicBezTo>
                    <a:pt x="1375410" y="1870710"/>
                    <a:pt x="1380490" y="1866900"/>
                    <a:pt x="1385570" y="1864360"/>
                  </a:cubicBezTo>
                  <a:cubicBezTo>
                    <a:pt x="1389380" y="1861820"/>
                    <a:pt x="1393190" y="1859280"/>
                    <a:pt x="1397000" y="1859280"/>
                  </a:cubicBezTo>
                  <a:cubicBezTo>
                    <a:pt x="1409700" y="1858010"/>
                    <a:pt x="1419860" y="1855470"/>
                    <a:pt x="1426210" y="1842770"/>
                  </a:cubicBezTo>
                  <a:cubicBezTo>
                    <a:pt x="1428750" y="1837690"/>
                    <a:pt x="1441450" y="1831340"/>
                    <a:pt x="1446530" y="1833880"/>
                  </a:cubicBezTo>
                  <a:cubicBezTo>
                    <a:pt x="1455420" y="1837690"/>
                    <a:pt x="1461770" y="1835150"/>
                    <a:pt x="1466850" y="1827530"/>
                  </a:cubicBezTo>
                  <a:cubicBezTo>
                    <a:pt x="1470660" y="1823720"/>
                    <a:pt x="1475740" y="1824990"/>
                    <a:pt x="1479550" y="1827530"/>
                  </a:cubicBezTo>
                  <a:cubicBezTo>
                    <a:pt x="1482090" y="1830070"/>
                    <a:pt x="1484630" y="1831340"/>
                    <a:pt x="1487170" y="1831340"/>
                  </a:cubicBezTo>
                  <a:cubicBezTo>
                    <a:pt x="1496060" y="1832610"/>
                    <a:pt x="1506220" y="1831340"/>
                    <a:pt x="1515110" y="1832610"/>
                  </a:cubicBezTo>
                  <a:cubicBezTo>
                    <a:pt x="1522730" y="1833880"/>
                    <a:pt x="1530350" y="1831340"/>
                    <a:pt x="1535430" y="1826260"/>
                  </a:cubicBezTo>
                  <a:cubicBezTo>
                    <a:pt x="1540510" y="1821180"/>
                    <a:pt x="1544320" y="1821180"/>
                    <a:pt x="1551940" y="1823720"/>
                  </a:cubicBezTo>
                  <a:cubicBezTo>
                    <a:pt x="1558290" y="1826260"/>
                    <a:pt x="1563370" y="1832610"/>
                    <a:pt x="1572260" y="1831340"/>
                  </a:cubicBezTo>
                  <a:cubicBezTo>
                    <a:pt x="1579880" y="1830070"/>
                    <a:pt x="1588770" y="1833880"/>
                    <a:pt x="1597660" y="1830070"/>
                  </a:cubicBezTo>
                  <a:lnTo>
                    <a:pt x="1602740" y="1830070"/>
                  </a:lnTo>
                  <a:cubicBezTo>
                    <a:pt x="1610360" y="1832610"/>
                    <a:pt x="1617980" y="1833880"/>
                    <a:pt x="1624330" y="1840230"/>
                  </a:cubicBezTo>
                  <a:cubicBezTo>
                    <a:pt x="1631950" y="1846580"/>
                    <a:pt x="1633220" y="1799590"/>
                    <a:pt x="1640840" y="1804670"/>
                  </a:cubicBezTo>
                  <a:cubicBezTo>
                    <a:pt x="1652270" y="1812290"/>
                    <a:pt x="1649730" y="1804670"/>
                    <a:pt x="1661160" y="1811020"/>
                  </a:cubicBezTo>
                  <a:cubicBezTo>
                    <a:pt x="1670050" y="1814830"/>
                    <a:pt x="1666240" y="1800860"/>
                    <a:pt x="1676400" y="1803400"/>
                  </a:cubicBezTo>
                  <a:cubicBezTo>
                    <a:pt x="1677670" y="1803400"/>
                    <a:pt x="1692910" y="1813560"/>
                    <a:pt x="1692910" y="1812290"/>
                  </a:cubicBezTo>
                  <a:cubicBezTo>
                    <a:pt x="1699260" y="1808480"/>
                    <a:pt x="1705610" y="1770380"/>
                    <a:pt x="1711960" y="1771650"/>
                  </a:cubicBezTo>
                  <a:cubicBezTo>
                    <a:pt x="1724660" y="1775460"/>
                    <a:pt x="1736090" y="1772920"/>
                    <a:pt x="1747520" y="1767840"/>
                  </a:cubicBezTo>
                  <a:cubicBezTo>
                    <a:pt x="1753870" y="1765300"/>
                    <a:pt x="1764030" y="1756410"/>
                    <a:pt x="1769110" y="1760220"/>
                  </a:cubicBezTo>
                  <a:cubicBezTo>
                    <a:pt x="1778000" y="1766570"/>
                    <a:pt x="1786890" y="1769110"/>
                    <a:pt x="1797050" y="1770380"/>
                  </a:cubicBezTo>
                  <a:cubicBezTo>
                    <a:pt x="1798320" y="1770380"/>
                    <a:pt x="1799590" y="1771650"/>
                    <a:pt x="1800860" y="1772920"/>
                  </a:cubicBezTo>
                  <a:cubicBezTo>
                    <a:pt x="1804670" y="1778000"/>
                    <a:pt x="1822450" y="1764030"/>
                    <a:pt x="1826260" y="1769110"/>
                  </a:cubicBezTo>
                  <a:cubicBezTo>
                    <a:pt x="1831340" y="1776730"/>
                    <a:pt x="1836420" y="1784350"/>
                    <a:pt x="1841500" y="1790700"/>
                  </a:cubicBezTo>
                  <a:cubicBezTo>
                    <a:pt x="1844040" y="1793240"/>
                    <a:pt x="1847850" y="1794510"/>
                    <a:pt x="1849120" y="1797050"/>
                  </a:cubicBezTo>
                  <a:cubicBezTo>
                    <a:pt x="1850390" y="1803400"/>
                    <a:pt x="1852930" y="1805940"/>
                    <a:pt x="1859280" y="1805940"/>
                  </a:cubicBezTo>
                  <a:cubicBezTo>
                    <a:pt x="1863090" y="1805940"/>
                    <a:pt x="1866900" y="1807210"/>
                    <a:pt x="1869440" y="1809750"/>
                  </a:cubicBezTo>
                  <a:cubicBezTo>
                    <a:pt x="1875790" y="1813560"/>
                    <a:pt x="1880870" y="1817370"/>
                    <a:pt x="1885950" y="1821180"/>
                  </a:cubicBezTo>
                  <a:cubicBezTo>
                    <a:pt x="1892300" y="1824990"/>
                    <a:pt x="1898650" y="1828800"/>
                    <a:pt x="1901190" y="1835150"/>
                  </a:cubicBezTo>
                  <a:cubicBezTo>
                    <a:pt x="1902460" y="1837690"/>
                    <a:pt x="1903730" y="1838960"/>
                    <a:pt x="1905000" y="1840230"/>
                  </a:cubicBezTo>
                  <a:cubicBezTo>
                    <a:pt x="1910080" y="1845310"/>
                    <a:pt x="1915160" y="1849120"/>
                    <a:pt x="1920240" y="1854200"/>
                  </a:cubicBezTo>
                  <a:cubicBezTo>
                    <a:pt x="1927860" y="1860550"/>
                    <a:pt x="1934210" y="1868170"/>
                    <a:pt x="1941830" y="1874520"/>
                  </a:cubicBezTo>
                  <a:cubicBezTo>
                    <a:pt x="1944370" y="1875790"/>
                    <a:pt x="1946910" y="1878330"/>
                    <a:pt x="1949450" y="1879600"/>
                  </a:cubicBezTo>
                  <a:cubicBezTo>
                    <a:pt x="1954530" y="1882140"/>
                    <a:pt x="1959610" y="1884680"/>
                    <a:pt x="1963420" y="1888490"/>
                  </a:cubicBezTo>
                  <a:cubicBezTo>
                    <a:pt x="1967230" y="1892300"/>
                    <a:pt x="1985010" y="1869440"/>
                    <a:pt x="1987550" y="1874520"/>
                  </a:cubicBezTo>
                  <a:cubicBezTo>
                    <a:pt x="1987550" y="1875790"/>
                    <a:pt x="1988820" y="1875790"/>
                    <a:pt x="1990090" y="1875790"/>
                  </a:cubicBezTo>
                  <a:cubicBezTo>
                    <a:pt x="1997710" y="1882140"/>
                    <a:pt x="2005330" y="1879600"/>
                    <a:pt x="2012950" y="1877060"/>
                  </a:cubicBezTo>
                  <a:cubicBezTo>
                    <a:pt x="2015490" y="1875790"/>
                    <a:pt x="2018030" y="1874520"/>
                    <a:pt x="2019300" y="1875790"/>
                  </a:cubicBezTo>
                  <a:cubicBezTo>
                    <a:pt x="2028190" y="1879600"/>
                    <a:pt x="2034540" y="1888490"/>
                    <a:pt x="2045970" y="1889760"/>
                  </a:cubicBezTo>
                  <a:cubicBezTo>
                    <a:pt x="2045970" y="1889760"/>
                    <a:pt x="2047240" y="1889760"/>
                    <a:pt x="2047240" y="1891030"/>
                  </a:cubicBezTo>
                  <a:cubicBezTo>
                    <a:pt x="2049780" y="1898650"/>
                    <a:pt x="2057400" y="1898650"/>
                    <a:pt x="2063750" y="1899920"/>
                  </a:cubicBezTo>
                  <a:cubicBezTo>
                    <a:pt x="2067560" y="1899920"/>
                    <a:pt x="2071370" y="1901190"/>
                    <a:pt x="2073910" y="1902460"/>
                  </a:cubicBezTo>
                  <a:cubicBezTo>
                    <a:pt x="2081530" y="1906270"/>
                    <a:pt x="2089150" y="1911350"/>
                    <a:pt x="2098040" y="1913890"/>
                  </a:cubicBezTo>
                  <a:cubicBezTo>
                    <a:pt x="2109470" y="1917700"/>
                    <a:pt x="2120900" y="1920240"/>
                    <a:pt x="2129790" y="1926590"/>
                  </a:cubicBezTo>
                  <a:cubicBezTo>
                    <a:pt x="2131060" y="1926590"/>
                    <a:pt x="2132330" y="1926590"/>
                    <a:pt x="2132330" y="1927860"/>
                  </a:cubicBezTo>
                  <a:cubicBezTo>
                    <a:pt x="2136140" y="1930400"/>
                    <a:pt x="2142490" y="1931670"/>
                    <a:pt x="2145030" y="1935480"/>
                  </a:cubicBezTo>
                  <a:cubicBezTo>
                    <a:pt x="2148840" y="1943100"/>
                    <a:pt x="2159000" y="1941830"/>
                    <a:pt x="2164080" y="1948180"/>
                  </a:cubicBezTo>
                  <a:lnTo>
                    <a:pt x="2165350" y="1948180"/>
                  </a:lnTo>
                  <a:cubicBezTo>
                    <a:pt x="2170430" y="1948180"/>
                    <a:pt x="2175510" y="1949450"/>
                    <a:pt x="2181860" y="1949450"/>
                  </a:cubicBezTo>
                  <a:cubicBezTo>
                    <a:pt x="2184400" y="1948180"/>
                    <a:pt x="2188210" y="1945640"/>
                    <a:pt x="2190750" y="1945640"/>
                  </a:cubicBezTo>
                  <a:cubicBezTo>
                    <a:pt x="2202180" y="1949450"/>
                    <a:pt x="2213610" y="1949450"/>
                    <a:pt x="2221230" y="1939290"/>
                  </a:cubicBezTo>
                  <a:cubicBezTo>
                    <a:pt x="2222500" y="1938020"/>
                    <a:pt x="2225040" y="1938020"/>
                    <a:pt x="2227580" y="1938020"/>
                  </a:cubicBezTo>
                  <a:lnTo>
                    <a:pt x="2237740" y="1938020"/>
                  </a:lnTo>
                  <a:cubicBezTo>
                    <a:pt x="2249170" y="1935480"/>
                    <a:pt x="2259330" y="1932940"/>
                    <a:pt x="2270760" y="1931670"/>
                  </a:cubicBezTo>
                  <a:cubicBezTo>
                    <a:pt x="2275840" y="1930400"/>
                    <a:pt x="2282190" y="1932940"/>
                    <a:pt x="2287270" y="1934210"/>
                  </a:cubicBezTo>
                  <a:cubicBezTo>
                    <a:pt x="2292350" y="1935480"/>
                    <a:pt x="2297430" y="1935480"/>
                    <a:pt x="2302510" y="1935480"/>
                  </a:cubicBezTo>
                  <a:cubicBezTo>
                    <a:pt x="2308860" y="1935480"/>
                    <a:pt x="2313940" y="1932940"/>
                    <a:pt x="2320290" y="1932940"/>
                  </a:cubicBezTo>
                  <a:cubicBezTo>
                    <a:pt x="2325370" y="1931670"/>
                    <a:pt x="2331720" y="1931670"/>
                    <a:pt x="2336800" y="1930400"/>
                  </a:cubicBezTo>
                  <a:cubicBezTo>
                    <a:pt x="2348230" y="1927860"/>
                    <a:pt x="2358390" y="1925320"/>
                    <a:pt x="2369820" y="1924050"/>
                  </a:cubicBezTo>
                  <a:cubicBezTo>
                    <a:pt x="2377440" y="1880870"/>
                    <a:pt x="2376170" y="1830070"/>
                    <a:pt x="2376170" y="1778000"/>
                  </a:cubicBezTo>
                  <a:close/>
                </a:path>
              </a:pathLst>
            </a:custGeom>
            <a:blipFill>
              <a:blip r:embed="rId12">
                <a:alphaModFix amt="59000"/>
              </a:blip>
              <a:stretch>
                <a:fillRect l="-25163" t="0" r="-25163" b="0"/>
              </a:stretch>
            </a:blipFill>
          </p:spPr>
        </p:sp>
      </p:gr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13459" t="27748" r="13459" b="17166"/>
          <a:stretch>
            <a:fillRect/>
          </a:stretch>
        </p:blipFill>
        <p:spPr>
          <a:xfrm flipH="false" flipV="false">
            <a:off x="0" y="0"/>
            <a:ext cx="18288000" cy="10287000"/>
          </a:xfrm>
          <a:prstGeom prst="rect">
            <a:avLst/>
          </a:prstGeom>
        </p:spPr>
      </p:pic>
      <p:sp>
        <p:nvSpPr>
          <p:cNvPr name="Freeform 3" id="3"/>
          <p:cNvSpPr/>
          <p:nvPr/>
        </p:nvSpPr>
        <p:spPr>
          <a:xfrm flipH="false" flipV="false" rot="0">
            <a:off x="-844099" y="0"/>
            <a:ext cx="10515690" cy="3790510"/>
          </a:xfrm>
          <a:custGeom>
            <a:avLst/>
            <a:gdLst/>
            <a:ahLst/>
            <a:cxnLst/>
            <a:rect r="r" b="b" t="t" l="l"/>
            <a:pathLst>
              <a:path h="3790510" w="10515690">
                <a:moveTo>
                  <a:pt x="0" y="0"/>
                </a:moveTo>
                <a:lnTo>
                  <a:pt x="10515690" y="0"/>
                </a:lnTo>
                <a:lnTo>
                  <a:pt x="10515690" y="3790510"/>
                </a:lnTo>
                <a:lnTo>
                  <a:pt x="0" y="3790510"/>
                </a:lnTo>
                <a:lnTo>
                  <a:pt x="0" y="0"/>
                </a:lnTo>
                <a:close/>
              </a:path>
            </a:pathLst>
          </a:custGeom>
          <a:blipFill>
            <a:blip r:embed="rId3"/>
            <a:stretch>
              <a:fillRect l="-61583" t="-43324" r="-31518" b="-12029"/>
            </a:stretch>
          </a:blipFill>
        </p:spPr>
      </p:sp>
      <p:grpSp>
        <p:nvGrpSpPr>
          <p:cNvPr name="Group 4" id="4"/>
          <p:cNvGrpSpPr/>
          <p:nvPr/>
        </p:nvGrpSpPr>
        <p:grpSpPr>
          <a:xfrm rot="0">
            <a:off x="846859" y="2347062"/>
            <a:ext cx="16230600" cy="6626327"/>
            <a:chOff x="0" y="0"/>
            <a:chExt cx="5920967" cy="2417302"/>
          </a:xfrm>
        </p:grpSpPr>
        <p:sp>
          <p:nvSpPr>
            <p:cNvPr name="Freeform 5" id="5"/>
            <p:cNvSpPr/>
            <p:nvPr/>
          </p:nvSpPr>
          <p:spPr>
            <a:xfrm flipH="false" flipV="false" rot="0">
              <a:off x="0" y="0"/>
              <a:ext cx="5920967" cy="2417302"/>
            </a:xfrm>
            <a:custGeom>
              <a:avLst/>
              <a:gdLst/>
              <a:ahLst/>
              <a:cxnLst/>
              <a:rect r="r" b="b" t="t" l="l"/>
              <a:pathLst>
                <a:path h="2417302" w="5920967">
                  <a:moveTo>
                    <a:pt x="5796507" y="2417302"/>
                  </a:moveTo>
                  <a:lnTo>
                    <a:pt x="124460" y="2417302"/>
                  </a:lnTo>
                  <a:cubicBezTo>
                    <a:pt x="55880" y="2417302"/>
                    <a:pt x="0" y="2361422"/>
                    <a:pt x="0" y="2292842"/>
                  </a:cubicBezTo>
                  <a:lnTo>
                    <a:pt x="0" y="124460"/>
                  </a:lnTo>
                  <a:cubicBezTo>
                    <a:pt x="0" y="55880"/>
                    <a:pt x="55880" y="0"/>
                    <a:pt x="124460" y="0"/>
                  </a:cubicBezTo>
                  <a:lnTo>
                    <a:pt x="5796507" y="0"/>
                  </a:lnTo>
                  <a:cubicBezTo>
                    <a:pt x="5865087" y="0"/>
                    <a:pt x="5920967" y="55880"/>
                    <a:pt x="5920967" y="124460"/>
                  </a:cubicBezTo>
                  <a:lnTo>
                    <a:pt x="5920967" y="2292842"/>
                  </a:lnTo>
                  <a:cubicBezTo>
                    <a:pt x="5920967" y="2361422"/>
                    <a:pt x="5865087" y="2417302"/>
                    <a:pt x="5796507" y="2417302"/>
                  </a:cubicBezTo>
                  <a:close/>
                </a:path>
              </a:pathLst>
            </a:custGeom>
            <a:solidFill>
              <a:srgbClr val="FCF4EA"/>
            </a:solidFill>
            <a:ln>
              <a:noFill/>
            </a:ln>
          </p:spPr>
        </p:sp>
      </p:grpSp>
      <p:sp>
        <p:nvSpPr>
          <p:cNvPr name="Freeform 6" id="6"/>
          <p:cNvSpPr/>
          <p:nvPr/>
        </p:nvSpPr>
        <p:spPr>
          <a:xfrm flipH="false" flipV="false" rot="8768189">
            <a:off x="11777495" y="8289787"/>
            <a:ext cx="9758800" cy="4440254"/>
          </a:xfrm>
          <a:custGeom>
            <a:avLst/>
            <a:gdLst/>
            <a:ahLst/>
            <a:cxnLst/>
            <a:rect r="r" b="b" t="t" l="l"/>
            <a:pathLst>
              <a:path h="4440254" w="9758800">
                <a:moveTo>
                  <a:pt x="0" y="0"/>
                </a:moveTo>
                <a:lnTo>
                  <a:pt x="9758800" y="0"/>
                </a:lnTo>
                <a:lnTo>
                  <a:pt x="9758800" y="4440255"/>
                </a:lnTo>
                <a:lnTo>
                  <a:pt x="0" y="4440255"/>
                </a:lnTo>
                <a:lnTo>
                  <a:pt x="0" y="0"/>
                </a:lnTo>
                <a:close/>
              </a:path>
            </a:pathLst>
          </a:custGeom>
          <a:blipFill>
            <a:blip r:embed="rId4"/>
            <a:stretch>
              <a:fillRect l="0" t="0" r="0" b="0"/>
            </a:stretch>
          </a:blipFill>
        </p:spPr>
      </p:sp>
      <p:sp>
        <p:nvSpPr>
          <p:cNvPr name="TextBox 7" id="7"/>
          <p:cNvSpPr txBox="true"/>
          <p:nvPr/>
        </p:nvSpPr>
        <p:spPr>
          <a:xfrm rot="0">
            <a:off x="1175625" y="2551850"/>
            <a:ext cx="3666010" cy="6800850"/>
          </a:xfrm>
          <a:prstGeom prst="rect">
            <a:avLst/>
          </a:prstGeom>
        </p:spPr>
        <p:txBody>
          <a:bodyPr anchor="t" rtlCol="false" tIns="0" lIns="0" bIns="0" rIns="0">
            <a:spAutoFit/>
          </a:bodyPr>
          <a:lstStyle/>
          <a:p>
            <a:pPr>
              <a:lnSpc>
                <a:spcPts val="4199"/>
              </a:lnSpc>
            </a:pPr>
            <a:r>
              <a:rPr lang="en-US" sz="3499">
                <a:solidFill>
                  <a:srgbClr val="302C2C"/>
                </a:solidFill>
                <a:latin typeface="Varela Round"/>
              </a:rPr>
              <a:t>•La Misericordia de Dios no se queda lejos: desea salir al encuentro de todas las pobrezas y liberar de tantas formas de esclavitud que afligen a nuestro mundo. </a:t>
            </a:r>
          </a:p>
          <a:p>
            <a:pPr>
              <a:lnSpc>
                <a:spcPts val="4199"/>
              </a:lnSpc>
            </a:pPr>
          </a:p>
        </p:txBody>
      </p:sp>
      <p:sp>
        <p:nvSpPr>
          <p:cNvPr name="TextBox 8" id="8"/>
          <p:cNvSpPr txBox="true"/>
          <p:nvPr/>
        </p:nvSpPr>
        <p:spPr>
          <a:xfrm rot="0">
            <a:off x="5109981" y="2738510"/>
            <a:ext cx="3383779" cy="5972175"/>
          </a:xfrm>
          <a:prstGeom prst="rect">
            <a:avLst/>
          </a:prstGeom>
        </p:spPr>
        <p:txBody>
          <a:bodyPr anchor="t" rtlCol="false" tIns="0" lIns="0" bIns="0" rIns="0">
            <a:spAutoFit/>
          </a:bodyPr>
          <a:lstStyle/>
          <a:p>
            <a:pPr>
              <a:lnSpc>
                <a:spcPts val="4319"/>
              </a:lnSpc>
            </a:pPr>
            <a:r>
              <a:rPr lang="en-US" sz="3599">
                <a:solidFill>
                  <a:srgbClr val="302C2C"/>
                </a:solidFill>
                <a:latin typeface="Varela Round"/>
              </a:rPr>
              <a:t>•Quiere llegar a las heridas de cada uno, para curarlas. Y nosotros somos sus enviados para manifestar esa Misericordia divina.</a:t>
            </a:r>
          </a:p>
          <a:p>
            <a:pPr>
              <a:lnSpc>
                <a:spcPts val="4319"/>
              </a:lnSpc>
            </a:pPr>
          </a:p>
        </p:txBody>
      </p:sp>
      <p:sp>
        <p:nvSpPr>
          <p:cNvPr name="TextBox 9" id="9"/>
          <p:cNvSpPr txBox="true"/>
          <p:nvPr/>
        </p:nvSpPr>
        <p:spPr>
          <a:xfrm rot="0">
            <a:off x="9106005" y="2936076"/>
            <a:ext cx="3508288" cy="5448300"/>
          </a:xfrm>
          <a:prstGeom prst="rect">
            <a:avLst/>
          </a:prstGeom>
        </p:spPr>
        <p:txBody>
          <a:bodyPr anchor="t" rtlCol="false" tIns="0" lIns="0" bIns="0" rIns="0">
            <a:spAutoFit/>
          </a:bodyPr>
          <a:lstStyle/>
          <a:p>
            <a:pPr algn="just">
              <a:lnSpc>
                <a:spcPts val="3959"/>
              </a:lnSpc>
            </a:pPr>
            <a:r>
              <a:rPr lang="en-US" sz="3299">
                <a:solidFill>
                  <a:srgbClr val="302C2C"/>
                </a:solidFill>
                <a:latin typeface="Varela Round"/>
              </a:rPr>
              <a:t>•Ser apóstoles de misericordia significa tocar y acariciar sus llagas, presentes también hoy en el cuerpo y en el alma de muchos hermanos y hermanas suyos. </a:t>
            </a:r>
          </a:p>
          <a:p>
            <a:pPr algn="just">
              <a:lnSpc>
                <a:spcPts val="3959"/>
              </a:lnSpc>
            </a:pPr>
          </a:p>
        </p:txBody>
      </p:sp>
      <p:sp>
        <p:nvSpPr>
          <p:cNvPr name="TextBox 10" id="10"/>
          <p:cNvSpPr txBox="true"/>
          <p:nvPr/>
        </p:nvSpPr>
        <p:spPr>
          <a:xfrm rot="0">
            <a:off x="13223893" y="2681360"/>
            <a:ext cx="3612197" cy="6076950"/>
          </a:xfrm>
          <a:prstGeom prst="rect">
            <a:avLst/>
          </a:prstGeom>
        </p:spPr>
        <p:txBody>
          <a:bodyPr anchor="t" rtlCol="false" tIns="0" lIns="0" bIns="0" rIns="0">
            <a:spAutoFit/>
          </a:bodyPr>
          <a:lstStyle/>
          <a:p>
            <a:pPr>
              <a:lnSpc>
                <a:spcPts val="3719"/>
              </a:lnSpc>
            </a:pPr>
            <a:r>
              <a:rPr lang="en-US" sz="3099">
                <a:solidFill>
                  <a:srgbClr val="302C2C"/>
                </a:solidFill>
                <a:latin typeface="Varela Round"/>
              </a:rPr>
              <a:t>•Al curar estas heridas, confesamos a Jesús, lo hacemos presente y vivo; permitimos a otros que toquen su misericordia y que lo reconozcan como «Señor y Dios» , como hizo el apóstol Tomás. </a:t>
            </a:r>
          </a:p>
          <a:p>
            <a:pPr>
              <a:lnSpc>
                <a:spcPts val="3719"/>
              </a:lnSpc>
            </a:pPr>
          </a:p>
        </p:txBody>
      </p:sp>
      <p:sp>
        <p:nvSpPr>
          <p:cNvPr name="Freeform 11" id="11"/>
          <p:cNvSpPr/>
          <p:nvPr/>
        </p:nvSpPr>
        <p:spPr>
          <a:xfrm flipH="false" flipV="false" rot="-1647300">
            <a:off x="113362" y="7517410"/>
            <a:ext cx="2124525" cy="4672361"/>
          </a:xfrm>
          <a:custGeom>
            <a:avLst/>
            <a:gdLst/>
            <a:ahLst/>
            <a:cxnLst/>
            <a:rect r="r" b="b" t="t" l="l"/>
            <a:pathLst>
              <a:path h="4672361" w="2124525">
                <a:moveTo>
                  <a:pt x="0" y="0"/>
                </a:moveTo>
                <a:lnTo>
                  <a:pt x="2124525" y="0"/>
                </a:lnTo>
                <a:lnTo>
                  <a:pt x="2124525" y="4672361"/>
                </a:lnTo>
                <a:lnTo>
                  <a:pt x="0" y="4672361"/>
                </a:lnTo>
                <a:lnTo>
                  <a:pt x="0" y="0"/>
                </a:lnTo>
                <a:close/>
              </a:path>
            </a:pathLst>
          </a:custGeom>
          <a:blipFill>
            <a:blip r:embed="rId5"/>
            <a:stretch>
              <a:fillRect l="0" t="0" r="0" b="-26305"/>
            </a:stretch>
          </a:blipFill>
        </p:spPr>
      </p:sp>
      <p:sp>
        <p:nvSpPr>
          <p:cNvPr name="Freeform 12" id="12"/>
          <p:cNvSpPr/>
          <p:nvPr/>
        </p:nvSpPr>
        <p:spPr>
          <a:xfrm flipH="false" flipV="false" rot="-1647300">
            <a:off x="2629777" y="8259215"/>
            <a:ext cx="2124525" cy="3188751"/>
          </a:xfrm>
          <a:custGeom>
            <a:avLst/>
            <a:gdLst/>
            <a:ahLst/>
            <a:cxnLst/>
            <a:rect r="r" b="b" t="t" l="l"/>
            <a:pathLst>
              <a:path h="3188751" w="2124525">
                <a:moveTo>
                  <a:pt x="0" y="0"/>
                </a:moveTo>
                <a:lnTo>
                  <a:pt x="2124526" y="0"/>
                </a:lnTo>
                <a:lnTo>
                  <a:pt x="2124526" y="3188751"/>
                </a:lnTo>
                <a:lnTo>
                  <a:pt x="0" y="3188751"/>
                </a:lnTo>
                <a:lnTo>
                  <a:pt x="0" y="0"/>
                </a:lnTo>
                <a:close/>
              </a:path>
            </a:pathLst>
          </a:custGeom>
          <a:blipFill>
            <a:blip r:embed="rId5"/>
            <a:stretch>
              <a:fillRect l="0" t="0" r="0" b="-85071"/>
            </a:stretch>
          </a:blipFill>
        </p:spPr>
      </p:sp>
      <p:sp>
        <p:nvSpPr>
          <p:cNvPr name="Freeform 13" id="13"/>
          <p:cNvSpPr/>
          <p:nvPr/>
        </p:nvSpPr>
        <p:spPr>
          <a:xfrm flipH="false" flipV="false" rot="0">
            <a:off x="11713424" y="-316297"/>
            <a:ext cx="6574576" cy="3007182"/>
          </a:xfrm>
          <a:custGeom>
            <a:avLst/>
            <a:gdLst/>
            <a:ahLst/>
            <a:cxnLst/>
            <a:rect r="r" b="b" t="t" l="l"/>
            <a:pathLst>
              <a:path h="3007182" w="6574576">
                <a:moveTo>
                  <a:pt x="0" y="0"/>
                </a:moveTo>
                <a:lnTo>
                  <a:pt x="6574576" y="0"/>
                </a:lnTo>
                <a:lnTo>
                  <a:pt x="6574576" y="3007182"/>
                </a:lnTo>
                <a:lnTo>
                  <a:pt x="0" y="3007182"/>
                </a:lnTo>
                <a:lnTo>
                  <a:pt x="0" y="0"/>
                </a:lnTo>
                <a:close/>
              </a:path>
            </a:pathLst>
          </a:custGeom>
          <a:blipFill>
            <a:blip r:embed="rId6">
              <a:alphaModFix amt="71000"/>
            </a:blip>
            <a:stretch>
              <a:fillRect l="-16995" t="0" r="-20138" b="-16594"/>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7442" t="23455" r="1281" b="25201"/>
          <a:stretch>
            <a:fillRect/>
          </a:stretch>
        </p:blipFill>
        <p:spPr>
          <a:xfrm flipH="false" flipV="false">
            <a:off x="0" y="0"/>
            <a:ext cx="18288000" cy="10287000"/>
          </a:xfrm>
          <a:prstGeom prst="rect">
            <a:avLst/>
          </a:prstGeom>
        </p:spPr>
      </p:pic>
      <p:sp>
        <p:nvSpPr>
          <p:cNvPr name="Freeform 3" id="3"/>
          <p:cNvSpPr/>
          <p:nvPr/>
        </p:nvSpPr>
        <p:spPr>
          <a:xfrm flipH="false" flipV="true" rot="0">
            <a:off x="703820" y="663572"/>
            <a:ext cx="15777506" cy="8360200"/>
          </a:xfrm>
          <a:custGeom>
            <a:avLst/>
            <a:gdLst/>
            <a:ahLst/>
            <a:cxnLst/>
            <a:rect r="r" b="b" t="t" l="l"/>
            <a:pathLst>
              <a:path h="8360200" w="15777506">
                <a:moveTo>
                  <a:pt x="0" y="8360200"/>
                </a:moveTo>
                <a:lnTo>
                  <a:pt x="15777507" y="8360200"/>
                </a:lnTo>
                <a:lnTo>
                  <a:pt x="15777507" y="0"/>
                </a:lnTo>
                <a:lnTo>
                  <a:pt x="0" y="0"/>
                </a:lnTo>
                <a:lnTo>
                  <a:pt x="0" y="8360200"/>
                </a:lnTo>
                <a:close/>
              </a:path>
            </a:pathLst>
          </a:custGeom>
          <a:blipFill>
            <a:blip r:embed="rId3"/>
            <a:stretch>
              <a:fillRect l="0" t="-33313" r="-102940" b="-140526"/>
            </a:stretch>
          </a:blipFill>
        </p:spPr>
      </p:sp>
      <p:sp>
        <p:nvSpPr>
          <p:cNvPr name="Freeform 4" id="4"/>
          <p:cNvSpPr/>
          <p:nvPr/>
        </p:nvSpPr>
        <p:spPr>
          <a:xfrm flipH="false" flipV="false" rot="-1141381">
            <a:off x="459248" y="4610285"/>
            <a:ext cx="1718360" cy="5548166"/>
          </a:xfrm>
          <a:custGeom>
            <a:avLst/>
            <a:gdLst/>
            <a:ahLst/>
            <a:cxnLst/>
            <a:rect r="r" b="b" t="t" l="l"/>
            <a:pathLst>
              <a:path h="5548166" w="1718360">
                <a:moveTo>
                  <a:pt x="0" y="0"/>
                </a:moveTo>
                <a:lnTo>
                  <a:pt x="1718360" y="0"/>
                </a:lnTo>
                <a:lnTo>
                  <a:pt x="1718360" y="5548166"/>
                </a:lnTo>
                <a:lnTo>
                  <a:pt x="0" y="5548166"/>
                </a:lnTo>
                <a:lnTo>
                  <a:pt x="0" y="0"/>
                </a:lnTo>
                <a:close/>
              </a:path>
            </a:pathLst>
          </a:custGeom>
          <a:blipFill>
            <a:blip r:embed="rId4"/>
            <a:stretch>
              <a:fillRect l="-8117" t="0" r="-8117" b="0"/>
            </a:stretch>
          </a:blipFill>
        </p:spPr>
      </p:sp>
      <p:sp>
        <p:nvSpPr>
          <p:cNvPr name="Freeform 5" id="5"/>
          <p:cNvSpPr/>
          <p:nvPr/>
        </p:nvSpPr>
        <p:spPr>
          <a:xfrm flipH="true" flipV="false" rot="986403">
            <a:off x="15907896" y="2613675"/>
            <a:ext cx="1718360" cy="5548166"/>
          </a:xfrm>
          <a:custGeom>
            <a:avLst/>
            <a:gdLst/>
            <a:ahLst/>
            <a:cxnLst/>
            <a:rect r="r" b="b" t="t" l="l"/>
            <a:pathLst>
              <a:path h="5548166" w="1718360">
                <a:moveTo>
                  <a:pt x="1718361" y="0"/>
                </a:moveTo>
                <a:lnTo>
                  <a:pt x="0" y="0"/>
                </a:lnTo>
                <a:lnTo>
                  <a:pt x="0" y="5548166"/>
                </a:lnTo>
                <a:lnTo>
                  <a:pt x="1718361" y="5548166"/>
                </a:lnTo>
                <a:lnTo>
                  <a:pt x="1718361" y="0"/>
                </a:lnTo>
                <a:close/>
              </a:path>
            </a:pathLst>
          </a:custGeom>
          <a:blipFill>
            <a:blip r:embed="rId4"/>
            <a:stretch>
              <a:fillRect l="-8117" t="0" r="-8117" b="0"/>
            </a:stretch>
          </a:blipFill>
        </p:spPr>
      </p:sp>
      <p:sp>
        <p:nvSpPr>
          <p:cNvPr name="Freeform 6" id="6"/>
          <p:cNvSpPr/>
          <p:nvPr/>
        </p:nvSpPr>
        <p:spPr>
          <a:xfrm flipH="false" flipV="false" rot="-609219">
            <a:off x="15101043" y="7589844"/>
            <a:ext cx="2582193" cy="2825930"/>
          </a:xfrm>
          <a:custGeom>
            <a:avLst/>
            <a:gdLst/>
            <a:ahLst/>
            <a:cxnLst/>
            <a:rect r="r" b="b" t="t" l="l"/>
            <a:pathLst>
              <a:path h="2825930" w="2582193">
                <a:moveTo>
                  <a:pt x="0" y="0"/>
                </a:moveTo>
                <a:lnTo>
                  <a:pt x="2582193" y="0"/>
                </a:lnTo>
                <a:lnTo>
                  <a:pt x="2582193" y="2825930"/>
                </a:lnTo>
                <a:lnTo>
                  <a:pt x="0" y="2825930"/>
                </a:lnTo>
                <a:lnTo>
                  <a:pt x="0" y="0"/>
                </a:lnTo>
                <a:close/>
              </a:path>
            </a:pathLst>
          </a:custGeom>
          <a:blipFill>
            <a:blip r:embed="rId5"/>
            <a:stretch>
              <a:fillRect l="0" t="0" r="0" b="0"/>
            </a:stretch>
          </a:blipFill>
        </p:spPr>
      </p:sp>
      <p:sp>
        <p:nvSpPr>
          <p:cNvPr name="Freeform 7" id="7"/>
          <p:cNvSpPr/>
          <p:nvPr/>
        </p:nvSpPr>
        <p:spPr>
          <a:xfrm flipH="false" flipV="false" rot="0">
            <a:off x="1677728" y="8032808"/>
            <a:ext cx="2714331" cy="2057956"/>
          </a:xfrm>
          <a:custGeom>
            <a:avLst/>
            <a:gdLst/>
            <a:ahLst/>
            <a:cxnLst/>
            <a:rect r="r" b="b" t="t" l="l"/>
            <a:pathLst>
              <a:path h="2057956" w="2714331">
                <a:moveTo>
                  <a:pt x="0" y="0"/>
                </a:moveTo>
                <a:lnTo>
                  <a:pt x="2714331" y="0"/>
                </a:lnTo>
                <a:lnTo>
                  <a:pt x="2714331" y="2057956"/>
                </a:lnTo>
                <a:lnTo>
                  <a:pt x="0" y="205795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0">
            <a:off x="7940492" y="13862"/>
            <a:ext cx="1304162" cy="1299420"/>
          </a:xfrm>
          <a:custGeom>
            <a:avLst/>
            <a:gdLst/>
            <a:ahLst/>
            <a:cxnLst/>
            <a:rect r="r" b="b" t="t" l="l"/>
            <a:pathLst>
              <a:path h="1299420" w="1304162">
                <a:moveTo>
                  <a:pt x="0" y="0"/>
                </a:moveTo>
                <a:lnTo>
                  <a:pt x="1304163" y="0"/>
                </a:lnTo>
                <a:lnTo>
                  <a:pt x="1304163" y="1299420"/>
                </a:lnTo>
                <a:lnTo>
                  <a:pt x="0" y="129942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9" id="9"/>
          <p:cNvSpPr txBox="true"/>
          <p:nvPr/>
        </p:nvSpPr>
        <p:spPr>
          <a:xfrm rot="0">
            <a:off x="1677728" y="1529540"/>
            <a:ext cx="3990279" cy="5400675"/>
          </a:xfrm>
          <a:prstGeom prst="rect">
            <a:avLst/>
          </a:prstGeom>
        </p:spPr>
        <p:txBody>
          <a:bodyPr anchor="t" rtlCol="false" tIns="0" lIns="0" bIns="0" rIns="0">
            <a:spAutoFit/>
          </a:bodyPr>
          <a:lstStyle/>
          <a:p>
            <a:pPr>
              <a:lnSpc>
                <a:spcPts val="4799"/>
              </a:lnSpc>
            </a:pPr>
            <a:r>
              <a:rPr lang="en-US" sz="3999">
                <a:solidFill>
                  <a:srgbClr val="302C2C"/>
                </a:solidFill>
                <a:latin typeface="Varela Round"/>
              </a:rPr>
              <a:t>•Esta es la misión que se nos confía. Muchas personas piden ser escuchadas y comprendidas. </a:t>
            </a:r>
          </a:p>
          <a:p>
            <a:pPr>
              <a:lnSpc>
                <a:spcPts val="4799"/>
              </a:lnSpc>
            </a:pPr>
          </a:p>
        </p:txBody>
      </p:sp>
      <p:sp>
        <p:nvSpPr>
          <p:cNvPr name="TextBox 10" id="10"/>
          <p:cNvSpPr txBox="true"/>
          <p:nvPr/>
        </p:nvSpPr>
        <p:spPr>
          <a:xfrm rot="0">
            <a:off x="6262182" y="1529540"/>
            <a:ext cx="9591552" cy="5781675"/>
          </a:xfrm>
          <a:prstGeom prst="rect">
            <a:avLst/>
          </a:prstGeom>
        </p:spPr>
        <p:txBody>
          <a:bodyPr anchor="t" rtlCol="false" tIns="0" lIns="0" bIns="0" rIns="0">
            <a:spAutoFit/>
          </a:bodyPr>
          <a:lstStyle/>
          <a:p>
            <a:pPr>
              <a:lnSpc>
                <a:spcPts val="4645"/>
              </a:lnSpc>
            </a:pPr>
            <a:r>
              <a:rPr lang="en-US" sz="3871">
                <a:solidFill>
                  <a:srgbClr val="302C2C"/>
                </a:solidFill>
                <a:latin typeface="Varela Round"/>
              </a:rPr>
              <a:t>•El Evangelio de la misericordia, para anunciarlo y escribirlo en la vida, busca personas con el corazón paciente y abierto, “buenos samaritanos” que conocen la compasión y el silencio ante el misterio del hermano y de la hermana; pide siervos generosos y alegres que aman gratuitamente sin pretender nada a cambio”.</a:t>
            </a:r>
          </a:p>
          <a:p>
            <a:pPr algn="ctr">
              <a:lnSpc>
                <a:spcPts val="4405"/>
              </a:lnSpc>
            </a:pPr>
          </a:p>
        </p:txBody>
      </p:sp>
      <p:grpSp>
        <p:nvGrpSpPr>
          <p:cNvPr name="Group 11" id="11"/>
          <p:cNvGrpSpPr>
            <a:grpSpLocks noChangeAspect="true"/>
          </p:cNvGrpSpPr>
          <p:nvPr/>
        </p:nvGrpSpPr>
        <p:grpSpPr>
          <a:xfrm rot="0">
            <a:off x="4683645" y="6878273"/>
            <a:ext cx="8920710" cy="3408727"/>
            <a:chOff x="0" y="0"/>
            <a:chExt cx="6342126" cy="2423414"/>
          </a:xfrm>
        </p:grpSpPr>
        <p:sp>
          <p:nvSpPr>
            <p:cNvPr name="Freeform 12" id="12"/>
            <p:cNvSpPr/>
            <p:nvPr/>
          </p:nvSpPr>
          <p:spPr>
            <a:xfrm flipH="false" flipV="false" rot="0">
              <a:off x="-254508" y="-157988"/>
              <a:ext cx="6648958" cy="2581402"/>
            </a:xfrm>
            <a:custGeom>
              <a:avLst/>
              <a:gdLst/>
              <a:ahLst/>
              <a:cxnLst/>
              <a:rect r="r" b="b" t="t" l="l"/>
              <a:pathLst>
                <a:path h="2581402" w="6648958">
                  <a:moveTo>
                    <a:pt x="6582029" y="2132711"/>
                  </a:moveTo>
                  <a:cubicBezTo>
                    <a:pt x="6482842" y="2119757"/>
                    <a:pt x="6436614" y="2164969"/>
                    <a:pt x="6269482" y="2168144"/>
                  </a:cubicBezTo>
                  <a:cubicBezTo>
                    <a:pt x="6189345" y="2105914"/>
                    <a:pt x="6223508" y="2161794"/>
                    <a:pt x="6038088" y="2143252"/>
                  </a:cubicBezTo>
                  <a:cubicBezTo>
                    <a:pt x="6025896" y="2160778"/>
                    <a:pt x="6022721" y="2139823"/>
                    <a:pt x="6022594" y="2134870"/>
                  </a:cubicBezTo>
                  <a:cubicBezTo>
                    <a:pt x="6015355" y="2128012"/>
                    <a:pt x="5990590" y="2154555"/>
                    <a:pt x="6016117" y="2141855"/>
                  </a:cubicBezTo>
                  <a:cubicBezTo>
                    <a:pt x="6055233" y="2188210"/>
                    <a:pt x="5834761" y="2104771"/>
                    <a:pt x="5753862" y="2124075"/>
                  </a:cubicBezTo>
                  <a:cubicBezTo>
                    <a:pt x="5599811" y="2132203"/>
                    <a:pt x="5429631" y="2142744"/>
                    <a:pt x="5308854" y="2211578"/>
                  </a:cubicBezTo>
                  <a:cubicBezTo>
                    <a:pt x="5274056" y="2199132"/>
                    <a:pt x="5309235" y="2210689"/>
                    <a:pt x="5206238" y="2236851"/>
                  </a:cubicBezTo>
                  <a:cubicBezTo>
                    <a:pt x="5179568" y="2260219"/>
                    <a:pt x="5132197" y="2216277"/>
                    <a:pt x="5089525" y="2268728"/>
                  </a:cubicBezTo>
                  <a:cubicBezTo>
                    <a:pt x="5106543" y="2325624"/>
                    <a:pt x="4993386" y="2296287"/>
                    <a:pt x="4903470" y="2407412"/>
                  </a:cubicBezTo>
                  <a:cubicBezTo>
                    <a:pt x="4873371" y="2385822"/>
                    <a:pt x="4799457" y="2467991"/>
                    <a:pt x="4490847" y="2461133"/>
                  </a:cubicBezTo>
                  <a:cubicBezTo>
                    <a:pt x="4460367" y="2514981"/>
                    <a:pt x="4486275" y="2429129"/>
                    <a:pt x="4458462" y="2442718"/>
                  </a:cubicBezTo>
                  <a:cubicBezTo>
                    <a:pt x="4380484" y="2450338"/>
                    <a:pt x="4337050" y="2498979"/>
                    <a:pt x="4294759" y="2475611"/>
                  </a:cubicBezTo>
                  <a:cubicBezTo>
                    <a:pt x="4220972" y="2489327"/>
                    <a:pt x="4102354" y="2416937"/>
                    <a:pt x="4019804" y="2417953"/>
                  </a:cubicBezTo>
                  <a:cubicBezTo>
                    <a:pt x="3896741" y="2373757"/>
                    <a:pt x="3824732" y="2465959"/>
                    <a:pt x="3669919" y="2501392"/>
                  </a:cubicBezTo>
                  <a:cubicBezTo>
                    <a:pt x="3325114" y="2442210"/>
                    <a:pt x="3276092" y="2536190"/>
                    <a:pt x="2869565" y="2581402"/>
                  </a:cubicBezTo>
                  <a:cubicBezTo>
                    <a:pt x="2740914" y="2575941"/>
                    <a:pt x="2640838" y="2480310"/>
                    <a:pt x="2485263" y="2471293"/>
                  </a:cubicBezTo>
                  <a:cubicBezTo>
                    <a:pt x="2465197" y="2444369"/>
                    <a:pt x="2386965" y="2493264"/>
                    <a:pt x="2360549" y="2463165"/>
                  </a:cubicBezTo>
                  <a:cubicBezTo>
                    <a:pt x="2341245" y="2419858"/>
                    <a:pt x="2316226" y="2454275"/>
                    <a:pt x="2310384" y="2450465"/>
                  </a:cubicBezTo>
                  <a:cubicBezTo>
                    <a:pt x="2278507" y="2420747"/>
                    <a:pt x="2261743" y="2437130"/>
                    <a:pt x="2207260" y="2418842"/>
                  </a:cubicBezTo>
                  <a:cubicBezTo>
                    <a:pt x="2108200" y="2396236"/>
                    <a:pt x="2043684" y="2398395"/>
                    <a:pt x="1981073" y="2320544"/>
                  </a:cubicBezTo>
                  <a:cubicBezTo>
                    <a:pt x="1951482" y="2334641"/>
                    <a:pt x="1812671" y="2311654"/>
                    <a:pt x="1761236" y="2264664"/>
                  </a:cubicBezTo>
                  <a:cubicBezTo>
                    <a:pt x="1751965" y="2243836"/>
                    <a:pt x="1708912" y="2310384"/>
                    <a:pt x="1717802" y="2252853"/>
                  </a:cubicBezTo>
                  <a:cubicBezTo>
                    <a:pt x="1687322" y="2253742"/>
                    <a:pt x="1673733" y="2264664"/>
                    <a:pt x="1665224" y="2235581"/>
                  </a:cubicBezTo>
                  <a:cubicBezTo>
                    <a:pt x="1642364" y="2224151"/>
                    <a:pt x="1612646" y="2215515"/>
                    <a:pt x="1589786" y="2238629"/>
                  </a:cubicBezTo>
                  <a:cubicBezTo>
                    <a:pt x="1566418" y="2242312"/>
                    <a:pt x="1593723" y="2195703"/>
                    <a:pt x="1546352" y="2225802"/>
                  </a:cubicBezTo>
                  <a:cubicBezTo>
                    <a:pt x="1492250" y="2125980"/>
                    <a:pt x="1391031" y="2202942"/>
                    <a:pt x="1306957" y="2143887"/>
                  </a:cubicBezTo>
                  <a:cubicBezTo>
                    <a:pt x="1162431" y="2145538"/>
                    <a:pt x="948055" y="2171954"/>
                    <a:pt x="783336" y="2192020"/>
                  </a:cubicBezTo>
                  <a:cubicBezTo>
                    <a:pt x="678688" y="2122805"/>
                    <a:pt x="495427" y="2085594"/>
                    <a:pt x="357505" y="2110105"/>
                  </a:cubicBezTo>
                  <a:cubicBezTo>
                    <a:pt x="202184" y="2020316"/>
                    <a:pt x="273939" y="2430653"/>
                    <a:pt x="255143" y="251333"/>
                  </a:cubicBezTo>
                  <a:cubicBezTo>
                    <a:pt x="318135" y="135382"/>
                    <a:pt x="0" y="166497"/>
                    <a:pt x="1072388" y="162687"/>
                  </a:cubicBezTo>
                  <a:cubicBezTo>
                    <a:pt x="2517648" y="157226"/>
                    <a:pt x="4107434" y="173228"/>
                    <a:pt x="5670550" y="157988"/>
                  </a:cubicBezTo>
                  <a:cubicBezTo>
                    <a:pt x="5961634" y="166116"/>
                    <a:pt x="6219571" y="164084"/>
                    <a:pt x="6489827" y="159004"/>
                  </a:cubicBezTo>
                  <a:cubicBezTo>
                    <a:pt x="6648958" y="190754"/>
                    <a:pt x="6560566" y="0"/>
                    <a:pt x="6596507" y="1070356"/>
                  </a:cubicBezTo>
                  <a:cubicBezTo>
                    <a:pt x="6573266" y="1433322"/>
                    <a:pt x="6597904" y="1802892"/>
                    <a:pt x="6582029" y="2132711"/>
                  </a:cubicBezTo>
                  <a:close/>
                </a:path>
              </a:pathLst>
            </a:custGeom>
            <a:blipFill>
              <a:blip r:embed="rId10"/>
              <a:stretch>
                <a:fillRect l="0" t="-23603" r="0" b="-23603"/>
              </a:stretch>
            </a:blipFill>
          </p:spPr>
        </p:sp>
      </p:gr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13459" t="27748" r="13459" b="17166"/>
          <a:stretch>
            <a:fillRect/>
          </a:stretch>
        </p:blipFill>
        <p:spPr>
          <a:xfrm flipH="false" flipV="false">
            <a:off x="0" y="0"/>
            <a:ext cx="18288000" cy="10287000"/>
          </a:xfrm>
          <a:prstGeom prst="rect">
            <a:avLst/>
          </a:prstGeom>
        </p:spPr>
      </p:pic>
      <p:sp>
        <p:nvSpPr>
          <p:cNvPr name="Freeform 3" id="3"/>
          <p:cNvSpPr/>
          <p:nvPr/>
        </p:nvSpPr>
        <p:spPr>
          <a:xfrm flipH="false" flipV="false" rot="0">
            <a:off x="0" y="0"/>
            <a:ext cx="9505701" cy="1499002"/>
          </a:xfrm>
          <a:custGeom>
            <a:avLst/>
            <a:gdLst/>
            <a:ahLst/>
            <a:cxnLst/>
            <a:rect r="r" b="b" t="t" l="l"/>
            <a:pathLst>
              <a:path h="1499002" w="9505701">
                <a:moveTo>
                  <a:pt x="0" y="0"/>
                </a:moveTo>
                <a:lnTo>
                  <a:pt x="9505701" y="0"/>
                </a:lnTo>
                <a:lnTo>
                  <a:pt x="9505701" y="1499002"/>
                </a:lnTo>
                <a:lnTo>
                  <a:pt x="0" y="1499002"/>
                </a:lnTo>
                <a:lnTo>
                  <a:pt x="0" y="0"/>
                </a:lnTo>
                <a:close/>
              </a:path>
            </a:pathLst>
          </a:custGeom>
          <a:blipFill>
            <a:blip r:embed="rId3"/>
            <a:stretch>
              <a:fillRect l="-11410" t="-98701" r="0" b="0"/>
            </a:stretch>
          </a:blipFill>
        </p:spPr>
      </p:sp>
      <p:sp>
        <p:nvSpPr>
          <p:cNvPr name="Freeform 4" id="4"/>
          <p:cNvSpPr/>
          <p:nvPr/>
        </p:nvSpPr>
        <p:spPr>
          <a:xfrm flipH="false" flipV="false" rot="859101">
            <a:off x="7085620" y="-1843141"/>
            <a:ext cx="12450556" cy="5374989"/>
          </a:xfrm>
          <a:custGeom>
            <a:avLst/>
            <a:gdLst/>
            <a:ahLst/>
            <a:cxnLst/>
            <a:rect r="r" b="b" t="t" l="l"/>
            <a:pathLst>
              <a:path h="5374989" w="12450556">
                <a:moveTo>
                  <a:pt x="0" y="0"/>
                </a:moveTo>
                <a:lnTo>
                  <a:pt x="12450556" y="0"/>
                </a:lnTo>
                <a:lnTo>
                  <a:pt x="12450556" y="5374989"/>
                </a:lnTo>
                <a:lnTo>
                  <a:pt x="0" y="5374989"/>
                </a:lnTo>
                <a:lnTo>
                  <a:pt x="0" y="0"/>
                </a:lnTo>
                <a:close/>
              </a:path>
            </a:pathLst>
          </a:custGeom>
          <a:blipFill>
            <a:blip r:embed="rId4"/>
            <a:stretch>
              <a:fillRect l="0" t="-26544" r="-51225" b="0"/>
            </a:stretch>
          </a:blipFill>
        </p:spPr>
      </p:sp>
      <p:sp>
        <p:nvSpPr>
          <p:cNvPr name="Freeform 5" id="5"/>
          <p:cNvSpPr/>
          <p:nvPr/>
        </p:nvSpPr>
        <p:spPr>
          <a:xfrm flipH="false" flipV="true" rot="0">
            <a:off x="4919014" y="2043919"/>
            <a:ext cx="12558120" cy="8243081"/>
          </a:xfrm>
          <a:custGeom>
            <a:avLst/>
            <a:gdLst/>
            <a:ahLst/>
            <a:cxnLst/>
            <a:rect r="r" b="b" t="t" l="l"/>
            <a:pathLst>
              <a:path h="8243081" w="12558120">
                <a:moveTo>
                  <a:pt x="0" y="8243081"/>
                </a:moveTo>
                <a:lnTo>
                  <a:pt x="12558119" y="8243081"/>
                </a:lnTo>
                <a:lnTo>
                  <a:pt x="12558119" y="0"/>
                </a:lnTo>
                <a:lnTo>
                  <a:pt x="0" y="0"/>
                </a:lnTo>
                <a:lnTo>
                  <a:pt x="0" y="8243081"/>
                </a:lnTo>
                <a:close/>
              </a:path>
            </a:pathLst>
          </a:custGeom>
          <a:blipFill>
            <a:blip r:embed="rId5"/>
            <a:stretch>
              <a:fillRect l="0" t="-15742" r="-89087" b="-90227"/>
            </a:stretch>
          </a:blipFill>
        </p:spPr>
      </p:sp>
      <p:grpSp>
        <p:nvGrpSpPr>
          <p:cNvPr name="Group 6" id="6"/>
          <p:cNvGrpSpPr>
            <a:grpSpLocks noChangeAspect="true"/>
          </p:cNvGrpSpPr>
          <p:nvPr/>
        </p:nvGrpSpPr>
        <p:grpSpPr>
          <a:xfrm rot="0">
            <a:off x="40328" y="1806664"/>
            <a:ext cx="5276847" cy="8223916"/>
            <a:chOff x="0" y="0"/>
            <a:chExt cx="3365500" cy="5245100"/>
          </a:xfrm>
        </p:grpSpPr>
        <p:sp>
          <p:nvSpPr>
            <p:cNvPr name="Freeform 7" id="7"/>
            <p:cNvSpPr/>
            <p:nvPr/>
          </p:nvSpPr>
          <p:spPr>
            <a:xfrm flipH="false" flipV="false" rot="0">
              <a:off x="0" y="0"/>
              <a:ext cx="3352800" cy="5219700"/>
            </a:xfrm>
            <a:custGeom>
              <a:avLst/>
              <a:gdLst/>
              <a:ahLst/>
              <a:cxnLst/>
              <a:rect r="r" b="b" t="t" l="l"/>
              <a:pathLst>
                <a:path h="5219700" w="3352800">
                  <a:moveTo>
                    <a:pt x="3352800" y="5143500"/>
                  </a:moveTo>
                  <a:cubicBezTo>
                    <a:pt x="3352800" y="5143500"/>
                    <a:pt x="3302000" y="5143500"/>
                    <a:pt x="3263900" y="5130800"/>
                  </a:cubicBezTo>
                  <a:cubicBezTo>
                    <a:pt x="3225800" y="5118100"/>
                    <a:pt x="3136900" y="5143500"/>
                    <a:pt x="3136900" y="5143500"/>
                  </a:cubicBezTo>
                  <a:lnTo>
                    <a:pt x="3009900" y="5156200"/>
                  </a:lnTo>
                  <a:cubicBezTo>
                    <a:pt x="2984500" y="5168900"/>
                    <a:pt x="2895600" y="5130800"/>
                    <a:pt x="2895600" y="5130800"/>
                  </a:cubicBezTo>
                  <a:cubicBezTo>
                    <a:pt x="2819400" y="5118100"/>
                    <a:pt x="2819400" y="5080000"/>
                    <a:pt x="2819400" y="5080000"/>
                  </a:cubicBezTo>
                  <a:cubicBezTo>
                    <a:pt x="2781300" y="5003800"/>
                    <a:pt x="2705100" y="5003800"/>
                    <a:pt x="2705100" y="5003800"/>
                  </a:cubicBezTo>
                  <a:lnTo>
                    <a:pt x="2603500" y="4965700"/>
                  </a:lnTo>
                  <a:cubicBezTo>
                    <a:pt x="2552700" y="4927600"/>
                    <a:pt x="2527300" y="4927600"/>
                    <a:pt x="2527300" y="4927600"/>
                  </a:cubicBezTo>
                  <a:cubicBezTo>
                    <a:pt x="2451100" y="4914900"/>
                    <a:pt x="2349500" y="4965700"/>
                    <a:pt x="2349500" y="4965700"/>
                  </a:cubicBezTo>
                  <a:cubicBezTo>
                    <a:pt x="2311400" y="4978400"/>
                    <a:pt x="2209800" y="4965700"/>
                    <a:pt x="2209800" y="4965700"/>
                  </a:cubicBezTo>
                  <a:cubicBezTo>
                    <a:pt x="2108200" y="4953000"/>
                    <a:pt x="1993900" y="5067300"/>
                    <a:pt x="1993900" y="5067300"/>
                  </a:cubicBezTo>
                  <a:lnTo>
                    <a:pt x="1828800" y="5156200"/>
                  </a:lnTo>
                  <a:cubicBezTo>
                    <a:pt x="1790700" y="5181600"/>
                    <a:pt x="1727200" y="5168900"/>
                    <a:pt x="1727200" y="5168900"/>
                  </a:cubicBezTo>
                  <a:cubicBezTo>
                    <a:pt x="1663700" y="5168900"/>
                    <a:pt x="1587500" y="5194300"/>
                    <a:pt x="1587500" y="5194300"/>
                  </a:cubicBezTo>
                  <a:lnTo>
                    <a:pt x="1371600" y="5219700"/>
                  </a:lnTo>
                  <a:cubicBezTo>
                    <a:pt x="1371600" y="5219700"/>
                    <a:pt x="1257300" y="5207000"/>
                    <a:pt x="1244600" y="5194300"/>
                  </a:cubicBezTo>
                  <a:cubicBezTo>
                    <a:pt x="1231900" y="5181600"/>
                    <a:pt x="1168400" y="5194300"/>
                    <a:pt x="1168400" y="5194300"/>
                  </a:cubicBezTo>
                  <a:lnTo>
                    <a:pt x="1066800" y="5181600"/>
                  </a:lnTo>
                  <a:lnTo>
                    <a:pt x="1016000" y="5143500"/>
                  </a:lnTo>
                  <a:lnTo>
                    <a:pt x="876300" y="5080000"/>
                  </a:lnTo>
                  <a:lnTo>
                    <a:pt x="673100" y="5041900"/>
                  </a:lnTo>
                  <a:lnTo>
                    <a:pt x="571500" y="5029200"/>
                  </a:lnTo>
                  <a:lnTo>
                    <a:pt x="431800" y="5016500"/>
                  </a:lnTo>
                  <a:lnTo>
                    <a:pt x="393700" y="4978400"/>
                  </a:lnTo>
                  <a:lnTo>
                    <a:pt x="317500" y="4965700"/>
                  </a:lnTo>
                  <a:lnTo>
                    <a:pt x="177800" y="4914900"/>
                  </a:lnTo>
                  <a:lnTo>
                    <a:pt x="88900" y="4876800"/>
                  </a:lnTo>
                  <a:lnTo>
                    <a:pt x="0" y="4787900"/>
                  </a:lnTo>
                  <a:lnTo>
                    <a:pt x="0" y="101600"/>
                  </a:lnTo>
                  <a:lnTo>
                    <a:pt x="76200" y="127000"/>
                  </a:lnTo>
                  <a:cubicBezTo>
                    <a:pt x="76200" y="127000"/>
                    <a:pt x="152400" y="152400"/>
                    <a:pt x="177800" y="152400"/>
                  </a:cubicBezTo>
                  <a:cubicBezTo>
                    <a:pt x="203200" y="152400"/>
                    <a:pt x="317500" y="114300"/>
                    <a:pt x="317500" y="114300"/>
                  </a:cubicBezTo>
                  <a:cubicBezTo>
                    <a:pt x="368300" y="88900"/>
                    <a:pt x="419100" y="76200"/>
                    <a:pt x="419100" y="76200"/>
                  </a:cubicBezTo>
                  <a:lnTo>
                    <a:pt x="609600" y="63500"/>
                  </a:lnTo>
                  <a:cubicBezTo>
                    <a:pt x="635000" y="50800"/>
                    <a:pt x="723900" y="38100"/>
                    <a:pt x="723900" y="38100"/>
                  </a:cubicBezTo>
                  <a:lnTo>
                    <a:pt x="889000" y="25400"/>
                  </a:lnTo>
                  <a:cubicBezTo>
                    <a:pt x="990600" y="0"/>
                    <a:pt x="1168400" y="88900"/>
                    <a:pt x="1168400" y="88900"/>
                  </a:cubicBezTo>
                  <a:cubicBezTo>
                    <a:pt x="1257300" y="139700"/>
                    <a:pt x="1308100" y="139700"/>
                    <a:pt x="1333500" y="127000"/>
                  </a:cubicBezTo>
                  <a:cubicBezTo>
                    <a:pt x="1358900" y="114300"/>
                    <a:pt x="1473200" y="127000"/>
                    <a:pt x="1511300" y="139700"/>
                  </a:cubicBezTo>
                  <a:cubicBezTo>
                    <a:pt x="1549400" y="152400"/>
                    <a:pt x="1676400" y="127000"/>
                    <a:pt x="1714500" y="114300"/>
                  </a:cubicBezTo>
                  <a:cubicBezTo>
                    <a:pt x="1752600" y="101600"/>
                    <a:pt x="1841500" y="127000"/>
                    <a:pt x="1841500" y="127000"/>
                  </a:cubicBezTo>
                  <a:lnTo>
                    <a:pt x="1930400" y="165100"/>
                  </a:lnTo>
                  <a:cubicBezTo>
                    <a:pt x="1943100" y="190500"/>
                    <a:pt x="2120900" y="203200"/>
                    <a:pt x="2120900" y="203200"/>
                  </a:cubicBezTo>
                  <a:cubicBezTo>
                    <a:pt x="2159000" y="228600"/>
                    <a:pt x="2247900" y="203200"/>
                    <a:pt x="2247900" y="203200"/>
                  </a:cubicBezTo>
                  <a:cubicBezTo>
                    <a:pt x="2374900" y="228600"/>
                    <a:pt x="2438400" y="215900"/>
                    <a:pt x="2501900" y="177800"/>
                  </a:cubicBezTo>
                  <a:cubicBezTo>
                    <a:pt x="2565400" y="139700"/>
                    <a:pt x="2667000" y="177800"/>
                    <a:pt x="2667000" y="177800"/>
                  </a:cubicBezTo>
                  <a:cubicBezTo>
                    <a:pt x="2667000" y="177800"/>
                    <a:pt x="2743200" y="190500"/>
                    <a:pt x="2844800" y="190500"/>
                  </a:cubicBezTo>
                  <a:cubicBezTo>
                    <a:pt x="2946400" y="190500"/>
                    <a:pt x="3022600" y="241300"/>
                    <a:pt x="3035300" y="254000"/>
                  </a:cubicBezTo>
                  <a:cubicBezTo>
                    <a:pt x="3048000" y="266700"/>
                    <a:pt x="3111500" y="241300"/>
                    <a:pt x="3124200" y="241300"/>
                  </a:cubicBezTo>
                  <a:cubicBezTo>
                    <a:pt x="3136900" y="241300"/>
                    <a:pt x="3200400" y="254000"/>
                    <a:pt x="3238500" y="241300"/>
                  </a:cubicBezTo>
                  <a:cubicBezTo>
                    <a:pt x="3276600" y="228600"/>
                    <a:pt x="3352800" y="241300"/>
                    <a:pt x="3352800" y="241300"/>
                  </a:cubicBezTo>
                  <a:lnTo>
                    <a:pt x="3352800" y="5143500"/>
                  </a:lnTo>
                  <a:close/>
                </a:path>
              </a:pathLst>
            </a:custGeom>
            <a:blipFill>
              <a:blip r:embed="rId6"/>
              <a:stretch>
                <a:fillRect l="-10047" t="0" r="-14000" b="0"/>
              </a:stretch>
            </a:blipFill>
          </p:spPr>
        </p:sp>
        <p:sp>
          <p:nvSpPr>
            <p:cNvPr name="Freeform 8" id="8"/>
            <p:cNvSpPr/>
            <p:nvPr/>
          </p:nvSpPr>
          <p:spPr>
            <a:xfrm flipH="false" flipV="false" rot="0">
              <a:off x="0" y="0"/>
              <a:ext cx="3352800" cy="292100"/>
            </a:xfrm>
            <a:custGeom>
              <a:avLst/>
              <a:gdLst/>
              <a:ahLst/>
              <a:cxnLst/>
              <a:rect r="r" b="b" t="t" l="l"/>
              <a:pathLst>
                <a:path h="292100" w="3352800">
                  <a:moveTo>
                    <a:pt x="3352800" y="292100"/>
                  </a:moveTo>
                  <a:lnTo>
                    <a:pt x="0" y="292100"/>
                  </a:lnTo>
                  <a:lnTo>
                    <a:pt x="0" y="0"/>
                  </a:lnTo>
                  <a:lnTo>
                    <a:pt x="3352800" y="0"/>
                  </a:lnTo>
                  <a:lnTo>
                    <a:pt x="3352800" y="292100"/>
                  </a:lnTo>
                  <a:close/>
                </a:path>
              </a:pathLst>
            </a:custGeom>
            <a:blipFill>
              <a:blip r:embed="rId7"/>
              <a:stretch>
                <a:fillRect l="0" t="-7825" r="0" b="-70087"/>
              </a:stretch>
            </a:blipFill>
          </p:spPr>
        </p:sp>
        <p:sp>
          <p:nvSpPr>
            <p:cNvPr name="Freeform 9" id="9"/>
            <p:cNvSpPr/>
            <p:nvPr/>
          </p:nvSpPr>
          <p:spPr>
            <a:xfrm flipH="false" flipV="false" rot="0">
              <a:off x="0" y="4775200"/>
              <a:ext cx="3365500" cy="469900"/>
            </a:xfrm>
            <a:custGeom>
              <a:avLst/>
              <a:gdLst/>
              <a:ahLst/>
              <a:cxnLst/>
              <a:rect r="r" b="b" t="t" l="l"/>
              <a:pathLst>
                <a:path h="469900" w="3365500">
                  <a:moveTo>
                    <a:pt x="3365500" y="469900"/>
                  </a:moveTo>
                  <a:lnTo>
                    <a:pt x="0" y="469900"/>
                  </a:lnTo>
                  <a:lnTo>
                    <a:pt x="0" y="0"/>
                  </a:lnTo>
                  <a:lnTo>
                    <a:pt x="3365500" y="0"/>
                  </a:lnTo>
                  <a:lnTo>
                    <a:pt x="3365500" y="469900"/>
                  </a:lnTo>
                  <a:close/>
                </a:path>
              </a:pathLst>
            </a:custGeom>
            <a:blipFill>
              <a:blip r:embed="rId8"/>
              <a:stretch>
                <a:fillRect l="0" t="-137943" r="0" b="-27056"/>
              </a:stretch>
            </a:blipFill>
          </p:spPr>
        </p:sp>
      </p:grpSp>
      <p:sp>
        <p:nvSpPr>
          <p:cNvPr name="Freeform 10" id="10"/>
          <p:cNvSpPr/>
          <p:nvPr/>
        </p:nvSpPr>
        <p:spPr>
          <a:xfrm flipH="false" flipV="false" rot="0">
            <a:off x="10951289" y="1530313"/>
            <a:ext cx="1007952" cy="1027212"/>
          </a:xfrm>
          <a:custGeom>
            <a:avLst/>
            <a:gdLst/>
            <a:ahLst/>
            <a:cxnLst/>
            <a:rect r="r" b="b" t="t" l="l"/>
            <a:pathLst>
              <a:path h="1027212" w="1007952">
                <a:moveTo>
                  <a:pt x="0" y="0"/>
                </a:moveTo>
                <a:lnTo>
                  <a:pt x="1007952" y="0"/>
                </a:lnTo>
                <a:lnTo>
                  <a:pt x="1007952" y="1027211"/>
                </a:lnTo>
                <a:lnTo>
                  <a:pt x="0" y="1027211"/>
                </a:lnTo>
                <a:lnTo>
                  <a:pt x="0" y="0"/>
                </a:lnTo>
                <a:close/>
              </a:path>
            </a:pathLst>
          </a:custGeom>
          <a:blipFill>
            <a:blip r:embed="rId9"/>
            <a:stretch>
              <a:fillRect l="0" t="0" r="0" b="0"/>
            </a:stretch>
          </a:blipFill>
        </p:spPr>
      </p:sp>
      <p:sp>
        <p:nvSpPr>
          <p:cNvPr name="TextBox 11" id="11"/>
          <p:cNvSpPr txBox="true"/>
          <p:nvPr/>
        </p:nvSpPr>
        <p:spPr>
          <a:xfrm rot="0">
            <a:off x="5748631" y="2522147"/>
            <a:ext cx="11510669" cy="7286625"/>
          </a:xfrm>
          <a:prstGeom prst="rect">
            <a:avLst/>
          </a:prstGeom>
        </p:spPr>
        <p:txBody>
          <a:bodyPr anchor="t" rtlCol="false" tIns="0" lIns="0" bIns="0" rIns="0">
            <a:spAutoFit/>
          </a:bodyPr>
          <a:lstStyle/>
          <a:p>
            <a:pPr>
              <a:lnSpc>
                <a:spcPts val="3840"/>
              </a:lnSpc>
            </a:pPr>
            <a:r>
              <a:rPr lang="en-US" sz="3200">
                <a:solidFill>
                  <a:srgbClr val="302C2C"/>
                </a:solidFill>
                <a:latin typeface="Varela Round"/>
              </a:rPr>
              <a:t>•«Paz a ustedes” : es el saludo que Cristo trae a sus discípulos; es la misma paz, que esperan los hombres y mujeres de nuestro tiempo. </a:t>
            </a:r>
          </a:p>
          <a:p>
            <a:pPr>
              <a:lnSpc>
                <a:spcPts val="3840"/>
              </a:lnSpc>
            </a:pPr>
            <a:r>
              <a:rPr lang="en-US" sz="3200">
                <a:solidFill>
                  <a:srgbClr val="302C2C"/>
                </a:solidFill>
                <a:latin typeface="Varela Round"/>
              </a:rPr>
              <a:t>•Es su paz, la paz que procede del corazón del Resucitado, la paz que venció el pecado, la muerte y el miedo. </a:t>
            </a:r>
          </a:p>
          <a:p>
            <a:pPr>
              <a:lnSpc>
                <a:spcPts val="3840"/>
              </a:lnSpc>
            </a:pPr>
            <a:r>
              <a:rPr lang="en-US" sz="3200">
                <a:solidFill>
                  <a:srgbClr val="302C2C"/>
                </a:solidFill>
                <a:latin typeface="Varela Round"/>
              </a:rPr>
              <a:t>•Es la paz que no divide, sino que une; es la paz que no nos deja solos, sino que nos hace sentir acogidos y amados; es la paz que permanece en el dolor y hace florecer la esperanza. </a:t>
            </a:r>
          </a:p>
          <a:p>
            <a:pPr>
              <a:lnSpc>
                <a:spcPts val="3840"/>
              </a:lnSpc>
            </a:pPr>
          </a:p>
          <a:p>
            <a:pPr>
              <a:lnSpc>
                <a:spcPts val="3840"/>
              </a:lnSpc>
            </a:pPr>
            <a:r>
              <a:rPr lang="en-US" sz="3200">
                <a:solidFill>
                  <a:srgbClr val="302C2C"/>
                </a:solidFill>
                <a:latin typeface="Varela Round"/>
              </a:rPr>
              <a:t>•Esta paz, como en el día de Pascua, nace y renace siempre desde el perdón de Dios, que disipa la inquietud del corazón. </a:t>
            </a:r>
          </a:p>
          <a:p>
            <a:pPr>
              <a:lnSpc>
                <a:spcPts val="3840"/>
              </a:lnSpc>
            </a:pPr>
          </a:p>
          <a:p>
            <a:pPr>
              <a:lnSpc>
                <a:spcPts val="3840"/>
              </a:lnSpc>
            </a:pPr>
          </a:p>
        </p:txBody>
      </p:sp>
      <p:sp>
        <p:nvSpPr>
          <p:cNvPr name="Freeform 12" id="12"/>
          <p:cNvSpPr/>
          <p:nvPr/>
        </p:nvSpPr>
        <p:spPr>
          <a:xfrm flipH="false" flipV="false" rot="-5509759">
            <a:off x="1172932" y="7176748"/>
            <a:ext cx="3011639" cy="5264048"/>
          </a:xfrm>
          <a:custGeom>
            <a:avLst/>
            <a:gdLst/>
            <a:ahLst/>
            <a:cxnLst/>
            <a:rect r="r" b="b" t="t" l="l"/>
            <a:pathLst>
              <a:path h="5264048" w="3011639">
                <a:moveTo>
                  <a:pt x="0" y="0"/>
                </a:moveTo>
                <a:lnTo>
                  <a:pt x="3011639" y="0"/>
                </a:lnTo>
                <a:lnTo>
                  <a:pt x="3011639" y="5264048"/>
                </a:lnTo>
                <a:lnTo>
                  <a:pt x="0" y="5264048"/>
                </a:lnTo>
                <a:lnTo>
                  <a:pt x="0" y="0"/>
                </a:lnTo>
                <a:close/>
              </a:path>
            </a:pathLst>
          </a:custGeom>
          <a:blipFill>
            <a:blip r:embed="rId10"/>
            <a:stretch>
              <a:fillRect l="-14832" t="0" r="-44882"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7442" t="23455" r="1281" b="25201"/>
          <a:stretch>
            <a:fillRect/>
          </a:stretch>
        </p:blipFill>
        <p:spPr>
          <a:xfrm flipH="false" flipV="false">
            <a:off x="0" y="0"/>
            <a:ext cx="18288000" cy="10287000"/>
          </a:xfrm>
          <a:prstGeom prst="rect">
            <a:avLst/>
          </a:prstGeom>
        </p:spPr>
      </p:pic>
      <p:sp>
        <p:nvSpPr>
          <p:cNvPr name="Freeform 3" id="3"/>
          <p:cNvSpPr/>
          <p:nvPr/>
        </p:nvSpPr>
        <p:spPr>
          <a:xfrm flipH="false" flipV="false" rot="-10800000">
            <a:off x="13199528" y="4109805"/>
            <a:ext cx="4796114" cy="3670037"/>
          </a:xfrm>
          <a:custGeom>
            <a:avLst/>
            <a:gdLst/>
            <a:ahLst/>
            <a:cxnLst/>
            <a:rect r="r" b="b" t="t" l="l"/>
            <a:pathLst>
              <a:path h="3670037" w="4796114">
                <a:moveTo>
                  <a:pt x="0" y="0"/>
                </a:moveTo>
                <a:lnTo>
                  <a:pt x="4796114" y="0"/>
                </a:lnTo>
                <a:lnTo>
                  <a:pt x="4796114" y="3670037"/>
                </a:lnTo>
                <a:lnTo>
                  <a:pt x="0" y="3670037"/>
                </a:lnTo>
                <a:lnTo>
                  <a:pt x="0" y="0"/>
                </a:lnTo>
                <a:close/>
              </a:path>
            </a:pathLst>
          </a:custGeom>
          <a:blipFill>
            <a:blip r:embed="rId3"/>
            <a:stretch>
              <a:fillRect l="-16796" t="-15830" r="-16796" b="-14453"/>
            </a:stretch>
          </a:blipFill>
        </p:spPr>
      </p:sp>
      <p:sp>
        <p:nvSpPr>
          <p:cNvPr name="Freeform 4" id="4"/>
          <p:cNvSpPr/>
          <p:nvPr/>
        </p:nvSpPr>
        <p:spPr>
          <a:xfrm flipH="false" flipV="false" rot="0">
            <a:off x="430523" y="626939"/>
            <a:ext cx="12851129" cy="8631361"/>
          </a:xfrm>
          <a:custGeom>
            <a:avLst/>
            <a:gdLst/>
            <a:ahLst/>
            <a:cxnLst/>
            <a:rect r="r" b="b" t="t" l="l"/>
            <a:pathLst>
              <a:path h="8631361" w="12851129">
                <a:moveTo>
                  <a:pt x="0" y="0"/>
                </a:moveTo>
                <a:lnTo>
                  <a:pt x="12851129" y="0"/>
                </a:lnTo>
                <a:lnTo>
                  <a:pt x="12851129" y="8631361"/>
                </a:lnTo>
                <a:lnTo>
                  <a:pt x="0" y="8631361"/>
                </a:lnTo>
                <a:lnTo>
                  <a:pt x="0" y="0"/>
                </a:lnTo>
                <a:close/>
              </a:path>
            </a:pathLst>
          </a:custGeom>
          <a:blipFill>
            <a:blip r:embed="rId4"/>
            <a:stretch>
              <a:fillRect l="0" t="0" r="0" b="-13713"/>
            </a:stretch>
          </a:blipFill>
        </p:spPr>
      </p:sp>
      <p:sp>
        <p:nvSpPr>
          <p:cNvPr name="Freeform 5" id="5"/>
          <p:cNvSpPr/>
          <p:nvPr/>
        </p:nvSpPr>
        <p:spPr>
          <a:xfrm flipH="false" flipV="false" rot="0">
            <a:off x="4671777" y="263257"/>
            <a:ext cx="4472223" cy="1133622"/>
          </a:xfrm>
          <a:custGeom>
            <a:avLst/>
            <a:gdLst/>
            <a:ahLst/>
            <a:cxnLst/>
            <a:rect r="r" b="b" t="t" l="l"/>
            <a:pathLst>
              <a:path h="1133622" w="4472223">
                <a:moveTo>
                  <a:pt x="0" y="0"/>
                </a:moveTo>
                <a:lnTo>
                  <a:pt x="4472223" y="0"/>
                </a:lnTo>
                <a:lnTo>
                  <a:pt x="4472223" y="1133622"/>
                </a:lnTo>
                <a:lnTo>
                  <a:pt x="0" y="1133622"/>
                </a:lnTo>
                <a:lnTo>
                  <a:pt x="0" y="0"/>
                </a:lnTo>
                <a:close/>
              </a:path>
            </a:pathLst>
          </a:custGeom>
          <a:blipFill>
            <a:blip r:embed="rId5"/>
            <a:stretch>
              <a:fillRect l="0" t="-54421" r="-348" b="-66120"/>
            </a:stretch>
          </a:blipFill>
        </p:spPr>
      </p:sp>
      <p:sp>
        <p:nvSpPr>
          <p:cNvPr name="Freeform 6" id="6"/>
          <p:cNvSpPr/>
          <p:nvPr/>
        </p:nvSpPr>
        <p:spPr>
          <a:xfrm flipH="false" flipV="false" rot="-1805195">
            <a:off x="11110753" y="8809403"/>
            <a:ext cx="3040085" cy="767275"/>
          </a:xfrm>
          <a:custGeom>
            <a:avLst/>
            <a:gdLst/>
            <a:ahLst/>
            <a:cxnLst/>
            <a:rect r="r" b="b" t="t" l="l"/>
            <a:pathLst>
              <a:path h="767275" w="3040085">
                <a:moveTo>
                  <a:pt x="0" y="0"/>
                </a:moveTo>
                <a:lnTo>
                  <a:pt x="3040084" y="0"/>
                </a:lnTo>
                <a:lnTo>
                  <a:pt x="3040084" y="767275"/>
                </a:lnTo>
                <a:lnTo>
                  <a:pt x="0" y="767275"/>
                </a:lnTo>
                <a:lnTo>
                  <a:pt x="0" y="0"/>
                </a:lnTo>
                <a:close/>
              </a:path>
            </a:pathLst>
          </a:custGeom>
          <a:blipFill>
            <a:blip r:embed="rId6"/>
            <a:stretch>
              <a:fillRect l="0" t="-52265" r="0" b="-16127"/>
            </a:stretch>
          </a:blipFill>
        </p:spPr>
      </p:sp>
      <p:grpSp>
        <p:nvGrpSpPr>
          <p:cNvPr name="Group 7" id="7"/>
          <p:cNvGrpSpPr>
            <a:grpSpLocks noChangeAspect="true"/>
          </p:cNvGrpSpPr>
          <p:nvPr/>
        </p:nvGrpSpPr>
        <p:grpSpPr>
          <a:xfrm rot="129821">
            <a:off x="13318548" y="78827"/>
            <a:ext cx="4296336" cy="6386074"/>
            <a:chOff x="0" y="0"/>
            <a:chExt cx="3175000" cy="4719320"/>
          </a:xfrm>
        </p:grpSpPr>
        <p:sp>
          <p:nvSpPr>
            <p:cNvPr name="Freeform 8" id="8"/>
            <p:cNvSpPr/>
            <p:nvPr/>
          </p:nvSpPr>
          <p:spPr>
            <a:xfrm flipH="false" flipV="false" rot="0">
              <a:off x="20320" y="21590"/>
              <a:ext cx="3154680" cy="4697730"/>
            </a:xfrm>
            <a:custGeom>
              <a:avLst/>
              <a:gdLst/>
              <a:ahLst/>
              <a:cxnLst/>
              <a:rect r="r" b="b" t="t" l="l"/>
              <a:pathLst>
                <a:path h="4697730" w="3154680">
                  <a:moveTo>
                    <a:pt x="3154680" y="4697730"/>
                  </a:moveTo>
                  <a:lnTo>
                    <a:pt x="215900" y="4697730"/>
                  </a:lnTo>
                  <a:cubicBezTo>
                    <a:pt x="215900" y="4697730"/>
                    <a:pt x="215900" y="4654550"/>
                    <a:pt x="194310" y="4611370"/>
                  </a:cubicBezTo>
                  <a:cubicBezTo>
                    <a:pt x="172720" y="4568190"/>
                    <a:pt x="172720" y="4461510"/>
                    <a:pt x="172720" y="4418330"/>
                  </a:cubicBezTo>
                  <a:cubicBezTo>
                    <a:pt x="172720" y="4375150"/>
                    <a:pt x="86360" y="4246880"/>
                    <a:pt x="86360" y="4246880"/>
                  </a:cubicBezTo>
                  <a:cubicBezTo>
                    <a:pt x="0" y="4118610"/>
                    <a:pt x="21590" y="3967480"/>
                    <a:pt x="21590" y="3925570"/>
                  </a:cubicBezTo>
                  <a:cubicBezTo>
                    <a:pt x="21590" y="3882390"/>
                    <a:pt x="43180" y="3818890"/>
                    <a:pt x="86360" y="3754120"/>
                  </a:cubicBezTo>
                  <a:cubicBezTo>
                    <a:pt x="129540" y="3689350"/>
                    <a:pt x="129540" y="3517900"/>
                    <a:pt x="129540" y="3517900"/>
                  </a:cubicBezTo>
                  <a:lnTo>
                    <a:pt x="129540" y="3389630"/>
                  </a:lnTo>
                  <a:lnTo>
                    <a:pt x="129540" y="3261360"/>
                  </a:lnTo>
                  <a:lnTo>
                    <a:pt x="172720" y="3133090"/>
                  </a:lnTo>
                  <a:lnTo>
                    <a:pt x="151130" y="3004820"/>
                  </a:lnTo>
                  <a:cubicBezTo>
                    <a:pt x="151130" y="3004820"/>
                    <a:pt x="129540" y="2918460"/>
                    <a:pt x="151130" y="2876550"/>
                  </a:cubicBezTo>
                  <a:cubicBezTo>
                    <a:pt x="172720" y="2833370"/>
                    <a:pt x="151130" y="2854960"/>
                    <a:pt x="151130" y="2833370"/>
                  </a:cubicBezTo>
                  <a:cubicBezTo>
                    <a:pt x="151130" y="2811780"/>
                    <a:pt x="151130" y="2768600"/>
                    <a:pt x="151130" y="2768600"/>
                  </a:cubicBezTo>
                  <a:lnTo>
                    <a:pt x="151130" y="2531110"/>
                  </a:lnTo>
                  <a:lnTo>
                    <a:pt x="237490" y="2316480"/>
                  </a:lnTo>
                  <a:lnTo>
                    <a:pt x="259080" y="1995170"/>
                  </a:lnTo>
                  <a:lnTo>
                    <a:pt x="302260" y="1737360"/>
                  </a:lnTo>
                  <a:cubicBezTo>
                    <a:pt x="302260" y="1737360"/>
                    <a:pt x="302260" y="1416050"/>
                    <a:pt x="302260" y="1394460"/>
                  </a:cubicBezTo>
                  <a:cubicBezTo>
                    <a:pt x="302260" y="1372870"/>
                    <a:pt x="302260" y="1223010"/>
                    <a:pt x="280670" y="1179830"/>
                  </a:cubicBezTo>
                  <a:cubicBezTo>
                    <a:pt x="259080" y="1136650"/>
                    <a:pt x="387350" y="793750"/>
                    <a:pt x="387350" y="793750"/>
                  </a:cubicBezTo>
                  <a:lnTo>
                    <a:pt x="452120" y="557530"/>
                  </a:lnTo>
                  <a:cubicBezTo>
                    <a:pt x="452120" y="557530"/>
                    <a:pt x="452120" y="257810"/>
                    <a:pt x="473710" y="193040"/>
                  </a:cubicBezTo>
                  <a:cubicBezTo>
                    <a:pt x="495300" y="128270"/>
                    <a:pt x="560070" y="86360"/>
                    <a:pt x="560070" y="86360"/>
                  </a:cubicBezTo>
                  <a:cubicBezTo>
                    <a:pt x="560070" y="86360"/>
                    <a:pt x="624840" y="64770"/>
                    <a:pt x="624840" y="64770"/>
                  </a:cubicBezTo>
                  <a:cubicBezTo>
                    <a:pt x="668020" y="21590"/>
                    <a:pt x="731520" y="21590"/>
                    <a:pt x="731520" y="21590"/>
                  </a:cubicBezTo>
                  <a:cubicBezTo>
                    <a:pt x="731520" y="21590"/>
                    <a:pt x="881380" y="0"/>
                    <a:pt x="924560" y="21590"/>
                  </a:cubicBezTo>
                  <a:cubicBezTo>
                    <a:pt x="967740" y="43180"/>
                    <a:pt x="1139190" y="43180"/>
                    <a:pt x="1139190" y="43180"/>
                  </a:cubicBezTo>
                  <a:cubicBezTo>
                    <a:pt x="1203960" y="0"/>
                    <a:pt x="1332230" y="64770"/>
                    <a:pt x="1332230" y="64770"/>
                  </a:cubicBezTo>
                  <a:lnTo>
                    <a:pt x="1525270" y="86360"/>
                  </a:lnTo>
                  <a:cubicBezTo>
                    <a:pt x="1611630" y="43180"/>
                    <a:pt x="1718310" y="64770"/>
                    <a:pt x="1718310" y="64770"/>
                  </a:cubicBezTo>
                  <a:cubicBezTo>
                    <a:pt x="1718310" y="64770"/>
                    <a:pt x="1824990" y="64770"/>
                    <a:pt x="1868170" y="86360"/>
                  </a:cubicBezTo>
                  <a:cubicBezTo>
                    <a:pt x="1911350" y="107950"/>
                    <a:pt x="1996440" y="86360"/>
                    <a:pt x="1996440" y="86360"/>
                  </a:cubicBezTo>
                  <a:lnTo>
                    <a:pt x="2039620" y="107950"/>
                  </a:lnTo>
                  <a:cubicBezTo>
                    <a:pt x="2082800" y="86360"/>
                    <a:pt x="2125980" y="107950"/>
                    <a:pt x="2125980" y="107950"/>
                  </a:cubicBezTo>
                  <a:cubicBezTo>
                    <a:pt x="2169160" y="151130"/>
                    <a:pt x="2319020" y="151130"/>
                    <a:pt x="2319020" y="151130"/>
                  </a:cubicBezTo>
                  <a:lnTo>
                    <a:pt x="2447290" y="172720"/>
                  </a:lnTo>
                  <a:cubicBezTo>
                    <a:pt x="2490470" y="194310"/>
                    <a:pt x="2597150" y="172720"/>
                    <a:pt x="2597150" y="172720"/>
                  </a:cubicBezTo>
                  <a:cubicBezTo>
                    <a:pt x="2597150" y="172720"/>
                    <a:pt x="2768600" y="129540"/>
                    <a:pt x="2854960" y="129540"/>
                  </a:cubicBezTo>
                  <a:cubicBezTo>
                    <a:pt x="2941320" y="129540"/>
                    <a:pt x="3154680" y="172720"/>
                    <a:pt x="3154680" y="172720"/>
                  </a:cubicBezTo>
                  <a:lnTo>
                    <a:pt x="3154680" y="4697730"/>
                  </a:lnTo>
                  <a:close/>
                </a:path>
              </a:pathLst>
            </a:custGeom>
            <a:blipFill>
              <a:blip r:embed="rId7"/>
              <a:stretch>
                <a:fillRect l="-114779" t="0" r="-17489" b="0"/>
              </a:stretch>
            </a:blipFill>
          </p:spPr>
        </p:sp>
        <p:sp>
          <p:nvSpPr>
            <p:cNvPr name="Freeform 9" id="9"/>
            <p:cNvSpPr/>
            <p:nvPr/>
          </p:nvSpPr>
          <p:spPr>
            <a:xfrm flipH="false" flipV="false" rot="0">
              <a:off x="0" y="0"/>
              <a:ext cx="3175000" cy="4719320"/>
            </a:xfrm>
            <a:custGeom>
              <a:avLst/>
              <a:gdLst/>
              <a:ahLst/>
              <a:cxnLst/>
              <a:rect r="r" b="b" t="t" l="l"/>
              <a:pathLst>
                <a:path h="4719320" w="3175000">
                  <a:moveTo>
                    <a:pt x="3175000" y="4719320"/>
                  </a:moveTo>
                  <a:lnTo>
                    <a:pt x="0" y="4719320"/>
                  </a:lnTo>
                  <a:lnTo>
                    <a:pt x="0" y="0"/>
                  </a:lnTo>
                  <a:lnTo>
                    <a:pt x="3175000" y="0"/>
                  </a:lnTo>
                  <a:lnTo>
                    <a:pt x="3175000" y="4719320"/>
                  </a:lnTo>
                  <a:close/>
                </a:path>
              </a:pathLst>
            </a:custGeom>
            <a:blipFill>
              <a:blip r:embed="rId8"/>
              <a:stretch>
                <a:fillRect l="-4322" t="-3535" r="-518" b="0"/>
              </a:stretch>
            </a:blipFill>
          </p:spPr>
        </p:sp>
      </p:grpSp>
      <p:sp>
        <p:nvSpPr>
          <p:cNvPr name="TextBox 10" id="10"/>
          <p:cNvSpPr txBox="true"/>
          <p:nvPr/>
        </p:nvSpPr>
        <p:spPr>
          <a:xfrm rot="0">
            <a:off x="1727474" y="1751036"/>
            <a:ext cx="10470985" cy="7248525"/>
          </a:xfrm>
          <a:prstGeom prst="rect">
            <a:avLst/>
          </a:prstGeom>
        </p:spPr>
        <p:txBody>
          <a:bodyPr anchor="t" rtlCol="false" tIns="0" lIns="0" bIns="0" rIns="0">
            <a:spAutoFit/>
          </a:bodyPr>
          <a:lstStyle/>
          <a:p>
            <a:pPr>
              <a:lnSpc>
                <a:spcPts val="3959"/>
              </a:lnSpc>
            </a:pPr>
            <a:r>
              <a:rPr lang="en-US" sz="3299">
                <a:solidFill>
                  <a:srgbClr val="302C2C"/>
                </a:solidFill>
                <a:latin typeface="Varela Round"/>
              </a:rPr>
              <a:t>•</a:t>
            </a:r>
            <a:r>
              <a:rPr lang="en-US" sz="3299">
                <a:solidFill>
                  <a:srgbClr val="AC2B22"/>
                </a:solidFill>
                <a:latin typeface="Varela Round"/>
              </a:rPr>
              <a:t>Ser portadores de su paz:</a:t>
            </a:r>
            <a:r>
              <a:rPr lang="en-US" sz="3299">
                <a:solidFill>
                  <a:srgbClr val="302C2C"/>
                </a:solidFill>
                <a:latin typeface="Varela Round"/>
              </a:rPr>
              <a:t> esta es la misión confiada a la Iglesia en el día de Pascua. </a:t>
            </a:r>
          </a:p>
          <a:p>
            <a:pPr>
              <a:lnSpc>
                <a:spcPts val="3839"/>
              </a:lnSpc>
            </a:pPr>
            <a:r>
              <a:rPr lang="en-US" sz="3199">
                <a:solidFill>
                  <a:srgbClr val="302C2C"/>
                </a:solidFill>
                <a:latin typeface="Varela Round"/>
              </a:rPr>
              <a:t>•Hemos nacido en Cristo como instrumentos de reconciliación, para llevar a todos el perdón del Padre, para revelar su rostro de amor único en los signos de la misericordia”.</a:t>
            </a:r>
          </a:p>
          <a:p>
            <a:pPr>
              <a:lnSpc>
                <a:spcPts val="3839"/>
              </a:lnSpc>
            </a:pPr>
            <a:r>
              <a:rPr lang="en-US" sz="3199">
                <a:solidFill>
                  <a:srgbClr val="302C2C"/>
                </a:solidFill>
                <a:latin typeface="Varela Round"/>
              </a:rPr>
              <a:t>•El amor de Dios es para siempre, como nos dice el salmo 117. La misericordia de Dios es eterna; no termina, no se agota, no se rinde ante la adversidad y no se cansa jamás. </a:t>
            </a:r>
          </a:p>
          <a:p>
            <a:pPr>
              <a:lnSpc>
                <a:spcPts val="3839"/>
              </a:lnSpc>
            </a:pPr>
            <a:r>
              <a:rPr lang="en-US" sz="3199">
                <a:solidFill>
                  <a:srgbClr val="302C2C"/>
                </a:solidFill>
                <a:latin typeface="Varela Round"/>
              </a:rPr>
              <a:t>•En este “para siempre” encontramos consuelo en los momentos de prueba y de debilidad, porque estamos seguros que Dios no nos abandona. </a:t>
            </a:r>
          </a:p>
          <a:p>
            <a:pPr algn="just">
              <a:lnSpc>
                <a:spcPts val="3600"/>
              </a:lnSpc>
            </a:pPr>
          </a:p>
          <a:p>
            <a:pPr algn="ctr">
              <a:lnSpc>
                <a:spcPts val="3600"/>
              </a:lnSpc>
            </a:pPr>
          </a:p>
        </p:txBody>
      </p:sp>
      <p:sp>
        <p:nvSpPr>
          <p:cNvPr name="Freeform 11" id="11"/>
          <p:cNvSpPr/>
          <p:nvPr/>
        </p:nvSpPr>
        <p:spPr>
          <a:xfrm flipH="false" flipV="false" rot="565265">
            <a:off x="13829154" y="5763051"/>
            <a:ext cx="4937669" cy="3802005"/>
          </a:xfrm>
          <a:custGeom>
            <a:avLst/>
            <a:gdLst/>
            <a:ahLst/>
            <a:cxnLst/>
            <a:rect r="r" b="b" t="t" l="l"/>
            <a:pathLst>
              <a:path h="3802005" w="4937669">
                <a:moveTo>
                  <a:pt x="0" y="0"/>
                </a:moveTo>
                <a:lnTo>
                  <a:pt x="4937669" y="0"/>
                </a:lnTo>
                <a:lnTo>
                  <a:pt x="4937669" y="3802006"/>
                </a:lnTo>
                <a:lnTo>
                  <a:pt x="0" y="3802006"/>
                </a:lnTo>
                <a:lnTo>
                  <a:pt x="0" y="0"/>
                </a:lnTo>
                <a:close/>
              </a:path>
            </a:pathLst>
          </a:custGeom>
          <a:blipFill>
            <a:blip r:embed="rId9"/>
            <a:stretch>
              <a:fillRect l="0" t="0" r="0" b="0"/>
            </a:stretch>
          </a:blipFill>
        </p:spPr>
      </p:sp>
      <p:sp>
        <p:nvSpPr>
          <p:cNvPr name="Freeform 12" id="12"/>
          <p:cNvSpPr/>
          <p:nvPr/>
        </p:nvSpPr>
        <p:spPr>
          <a:xfrm flipH="false" flipV="false" rot="-1647300">
            <a:off x="528082" y="7100484"/>
            <a:ext cx="1718360" cy="3779103"/>
          </a:xfrm>
          <a:custGeom>
            <a:avLst/>
            <a:gdLst/>
            <a:ahLst/>
            <a:cxnLst/>
            <a:rect r="r" b="b" t="t" l="l"/>
            <a:pathLst>
              <a:path h="3779103" w="1718360">
                <a:moveTo>
                  <a:pt x="0" y="0"/>
                </a:moveTo>
                <a:lnTo>
                  <a:pt x="1718360" y="0"/>
                </a:lnTo>
                <a:lnTo>
                  <a:pt x="1718360" y="3779103"/>
                </a:lnTo>
                <a:lnTo>
                  <a:pt x="0" y="3779103"/>
                </a:lnTo>
                <a:lnTo>
                  <a:pt x="0" y="0"/>
                </a:lnTo>
                <a:close/>
              </a:path>
            </a:pathLst>
          </a:custGeom>
          <a:blipFill>
            <a:blip r:embed="rId10"/>
            <a:stretch>
              <a:fillRect l="0" t="0" r="0" b="-26305"/>
            </a:stretch>
          </a:blipFill>
        </p:spPr>
      </p:sp>
      <p:sp>
        <p:nvSpPr>
          <p:cNvPr name="Freeform 13" id="13"/>
          <p:cNvSpPr/>
          <p:nvPr/>
        </p:nvSpPr>
        <p:spPr>
          <a:xfrm flipH="false" flipV="false" rot="-1647300">
            <a:off x="2494755" y="8282103"/>
            <a:ext cx="1718360" cy="2579129"/>
          </a:xfrm>
          <a:custGeom>
            <a:avLst/>
            <a:gdLst/>
            <a:ahLst/>
            <a:cxnLst/>
            <a:rect r="r" b="b" t="t" l="l"/>
            <a:pathLst>
              <a:path h="2579129" w="1718360">
                <a:moveTo>
                  <a:pt x="0" y="0"/>
                </a:moveTo>
                <a:lnTo>
                  <a:pt x="1718360" y="0"/>
                </a:lnTo>
                <a:lnTo>
                  <a:pt x="1718360" y="2579128"/>
                </a:lnTo>
                <a:lnTo>
                  <a:pt x="0" y="2579128"/>
                </a:lnTo>
                <a:lnTo>
                  <a:pt x="0" y="0"/>
                </a:lnTo>
                <a:close/>
              </a:path>
            </a:pathLst>
          </a:custGeom>
          <a:blipFill>
            <a:blip r:embed="rId10"/>
            <a:stretch>
              <a:fillRect l="0" t="0" r="0" b="-85071"/>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13459" t="27748" r="13459" b="17166"/>
          <a:stretch>
            <a:fillRect/>
          </a:stretch>
        </p:blipFill>
        <p:spPr>
          <a:xfrm flipH="false" flipV="false">
            <a:off x="0" y="0"/>
            <a:ext cx="18288000" cy="10287000"/>
          </a:xfrm>
          <a:prstGeom prst="rect">
            <a:avLst/>
          </a:prstGeom>
        </p:spPr>
      </p:pic>
      <p:sp>
        <p:nvSpPr>
          <p:cNvPr name="Freeform 3" id="3"/>
          <p:cNvSpPr/>
          <p:nvPr/>
        </p:nvSpPr>
        <p:spPr>
          <a:xfrm flipH="false" flipV="false" rot="0">
            <a:off x="5329013" y="-1300216"/>
            <a:ext cx="16230600" cy="3550444"/>
          </a:xfrm>
          <a:custGeom>
            <a:avLst/>
            <a:gdLst/>
            <a:ahLst/>
            <a:cxnLst/>
            <a:rect r="r" b="b" t="t" l="l"/>
            <a:pathLst>
              <a:path h="3550444" w="16230600">
                <a:moveTo>
                  <a:pt x="0" y="0"/>
                </a:moveTo>
                <a:lnTo>
                  <a:pt x="16230600" y="0"/>
                </a:lnTo>
                <a:lnTo>
                  <a:pt x="16230600" y="3550444"/>
                </a:lnTo>
                <a:lnTo>
                  <a:pt x="0" y="3550444"/>
                </a:lnTo>
                <a:lnTo>
                  <a:pt x="0" y="0"/>
                </a:lnTo>
                <a:close/>
              </a:path>
            </a:pathLst>
          </a:custGeom>
          <a:blipFill>
            <a:blip r:embed="rId3"/>
            <a:stretch>
              <a:fillRect l="0" t="0" r="0" b="0"/>
            </a:stretch>
          </a:blipFill>
        </p:spPr>
      </p:sp>
      <p:sp>
        <p:nvSpPr>
          <p:cNvPr name="Freeform 4" id="4"/>
          <p:cNvSpPr/>
          <p:nvPr/>
        </p:nvSpPr>
        <p:spPr>
          <a:xfrm flipH="false" flipV="false" rot="0">
            <a:off x="-315044" y="-278623"/>
            <a:ext cx="14806056" cy="11348526"/>
          </a:xfrm>
          <a:custGeom>
            <a:avLst/>
            <a:gdLst/>
            <a:ahLst/>
            <a:cxnLst/>
            <a:rect r="r" b="b" t="t" l="l"/>
            <a:pathLst>
              <a:path h="11348526" w="14806056">
                <a:moveTo>
                  <a:pt x="0" y="0"/>
                </a:moveTo>
                <a:lnTo>
                  <a:pt x="14806055" y="0"/>
                </a:lnTo>
                <a:lnTo>
                  <a:pt x="14806055" y="11348526"/>
                </a:lnTo>
                <a:lnTo>
                  <a:pt x="0" y="11348526"/>
                </a:lnTo>
                <a:lnTo>
                  <a:pt x="0" y="0"/>
                </a:lnTo>
                <a:close/>
              </a:path>
            </a:pathLst>
          </a:custGeom>
          <a:blipFill>
            <a:blip r:embed="rId4"/>
            <a:stretch>
              <a:fillRect l="0" t="-55855" r="0" b="-55855"/>
            </a:stretch>
          </a:blipFill>
        </p:spPr>
      </p:sp>
      <p:sp>
        <p:nvSpPr>
          <p:cNvPr name="Freeform 5" id="5"/>
          <p:cNvSpPr/>
          <p:nvPr/>
        </p:nvSpPr>
        <p:spPr>
          <a:xfrm flipH="false" flipV="false" rot="0">
            <a:off x="13572120" y="1923063"/>
            <a:ext cx="1837783" cy="1831100"/>
          </a:xfrm>
          <a:custGeom>
            <a:avLst/>
            <a:gdLst/>
            <a:ahLst/>
            <a:cxnLst/>
            <a:rect r="r" b="b" t="t" l="l"/>
            <a:pathLst>
              <a:path h="1831100" w="1837783">
                <a:moveTo>
                  <a:pt x="0" y="0"/>
                </a:moveTo>
                <a:lnTo>
                  <a:pt x="1837783" y="0"/>
                </a:lnTo>
                <a:lnTo>
                  <a:pt x="1837783" y="1831100"/>
                </a:lnTo>
                <a:lnTo>
                  <a:pt x="0" y="18311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true" flipV="false" rot="986403">
            <a:off x="14790967" y="5012332"/>
            <a:ext cx="1718360" cy="5548166"/>
          </a:xfrm>
          <a:custGeom>
            <a:avLst/>
            <a:gdLst/>
            <a:ahLst/>
            <a:cxnLst/>
            <a:rect r="r" b="b" t="t" l="l"/>
            <a:pathLst>
              <a:path h="5548166" w="1718360">
                <a:moveTo>
                  <a:pt x="1718360" y="0"/>
                </a:moveTo>
                <a:lnTo>
                  <a:pt x="0" y="0"/>
                </a:lnTo>
                <a:lnTo>
                  <a:pt x="0" y="5548166"/>
                </a:lnTo>
                <a:lnTo>
                  <a:pt x="1718360" y="5548166"/>
                </a:lnTo>
                <a:lnTo>
                  <a:pt x="1718360" y="0"/>
                </a:lnTo>
                <a:close/>
              </a:path>
            </a:pathLst>
          </a:custGeom>
          <a:blipFill>
            <a:blip r:embed="rId7"/>
            <a:stretch>
              <a:fillRect l="-8117" t="0" r="-8117" b="0"/>
            </a:stretch>
          </a:blipFill>
        </p:spPr>
      </p:sp>
      <p:sp>
        <p:nvSpPr>
          <p:cNvPr name="TextBox 7" id="7"/>
          <p:cNvSpPr txBox="true"/>
          <p:nvPr/>
        </p:nvSpPr>
        <p:spPr>
          <a:xfrm rot="0">
            <a:off x="558239" y="326178"/>
            <a:ext cx="12216812" cy="3524250"/>
          </a:xfrm>
          <a:prstGeom prst="rect">
            <a:avLst/>
          </a:prstGeom>
        </p:spPr>
        <p:txBody>
          <a:bodyPr anchor="t" rtlCol="false" tIns="0" lIns="0" bIns="0" rIns="0">
            <a:spAutoFit/>
          </a:bodyPr>
          <a:lstStyle/>
          <a:p>
            <a:pPr>
              <a:lnSpc>
                <a:spcPts val="4199"/>
              </a:lnSpc>
            </a:pPr>
            <a:r>
              <a:rPr lang="en-US" sz="3499">
                <a:solidFill>
                  <a:srgbClr val="302C2C"/>
                </a:solidFill>
                <a:latin typeface="Varela Round"/>
              </a:rPr>
              <a:t>•Acudamos siempre a la misericordia del Padre para llevarla al mundo; pidamos ser nosotros mismos misericordiosos, para difundir en todas partes la fuerza del Evangelio, para escribir aquellas paginas del Evangelio que el apóstol Juan no ha escrito”.</a:t>
            </a:r>
          </a:p>
          <a:p>
            <a:pPr>
              <a:lnSpc>
                <a:spcPts val="3600"/>
              </a:lnSpc>
            </a:pPr>
          </a:p>
          <a:p>
            <a:pPr>
              <a:lnSpc>
                <a:spcPts val="3600"/>
              </a:lnSpc>
            </a:pPr>
          </a:p>
        </p:txBody>
      </p:sp>
      <p:sp>
        <p:nvSpPr>
          <p:cNvPr name="TextBox 8" id="8"/>
          <p:cNvSpPr txBox="true"/>
          <p:nvPr/>
        </p:nvSpPr>
        <p:spPr>
          <a:xfrm rot="0">
            <a:off x="820882" y="3231303"/>
            <a:ext cx="11691527" cy="1228725"/>
          </a:xfrm>
          <a:prstGeom prst="rect">
            <a:avLst/>
          </a:prstGeom>
        </p:spPr>
        <p:txBody>
          <a:bodyPr anchor="t" rtlCol="false" tIns="0" lIns="0" bIns="0" rIns="0">
            <a:spAutoFit/>
          </a:bodyPr>
          <a:lstStyle/>
          <a:p>
            <a:pPr algn="ctr">
              <a:lnSpc>
                <a:spcPts val="4799"/>
              </a:lnSpc>
            </a:pPr>
            <a:r>
              <a:rPr lang="en-US" sz="3999">
                <a:solidFill>
                  <a:srgbClr val="302C2C"/>
                </a:solidFill>
                <a:latin typeface="Pluma Bold"/>
              </a:rPr>
              <a:t>Primerear, involucrarse, acompañar, fructificar y festejar</a:t>
            </a:r>
          </a:p>
        </p:txBody>
      </p:sp>
      <p:sp>
        <p:nvSpPr>
          <p:cNvPr name="TextBox 9" id="9"/>
          <p:cNvSpPr txBox="true"/>
          <p:nvPr/>
        </p:nvSpPr>
        <p:spPr>
          <a:xfrm rot="0">
            <a:off x="820882" y="4446783"/>
            <a:ext cx="12993141" cy="5972175"/>
          </a:xfrm>
          <a:prstGeom prst="rect">
            <a:avLst/>
          </a:prstGeom>
        </p:spPr>
        <p:txBody>
          <a:bodyPr anchor="t" rtlCol="false" tIns="0" lIns="0" bIns="0" rIns="0">
            <a:spAutoFit/>
          </a:bodyPr>
          <a:lstStyle/>
          <a:p>
            <a:pPr>
              <a:lnSpc>
                <a:spcPts val="5978"/>
              </a:lnSpc>
            </a:pPr>
            <a:r>
              <a:rPr lang="en-US" sz="4981">
                <a:solidFill>
                  <a:srgbClr val="302C2C"/>
                </a:solidFill>
                <a:latin typeface="Varela Round"/>
              </a:rPr>
              <a:t>•La Iglesia en salida es la comunidad de discípulos misioneros </a:t>
            </a:r>
          </a:p>
          <a:p>
            <a:pPr>
              <a:lnSpc>
                <a:spcPts val="5978"/>
              </a:lnSpc>
            </a:pPr>
            <a:r>
              <a:rPr lang="en-US" sz="4981">
                <a:solidFill>
                  <a:srgbClr val="302C2C"/>
                </a:solidFill>
                <a:latin typeface="Varela Round"/>
              </a:rPr>
              <a:t>•que primerean, </a:t>
            </a:r>
          </a:p>
          <a:p>
            <a:pPr>
              <a:lnSpc>
                <a:spcPts val="5978"/>
              </a:lnSpc>
            </a:pPr>
            <a:r>
              <a:rPr lang="en-US" sz="4981">
                <a:solidFill>
                  <a:srgbClr val="302C2C"/>
                </a:solidFill>
                <a:latin typeface="Varela Round"/>
              </a:rPr>
              <a:t>•que se involucran, </a:t>
            </a:r>
          </a:p>
          <a:p>
            <a:pPr>
              <a:lnSpc>
                <a:spcPts val="5978"/>
              </a:lnSpc>
            </a:pPr>
            <a:r>
              <a:rPr lang="en-US" sz="4981">
                <a:solidFill>
                  <a:srgbClr val="302C2C"/>
                </a:solidFill>
                <a:latin typeface="Varela Round"/>
              </a:rPr>
              <a:t>•que acompañan, </a:t>
            </a:r>
          </a:p>
          <a:p>
            <a:pPr>
              <a:lnSpc>
                <a:spcPts val="5978"/>
              </a:lnSpc>
            </a:pPr>
            <a:r>
              <a:rPr lang="en-US" sz="4981">
                <a:solidFill>
                  <a:srgbClr val="302C2C"/>
                </a:solidFill>
                <a:latin typeface="Varela Round"/>
              </a:rPr>
              <a:t>•que fructifican </a:t>
            </a:r>
          </a:p>
          <a:p>
            <a:pPr>
              <a:lnSpc>
                <a:spcPts val="5978"/>
              </a:lnSpc>
            </a:pPr>
            <a:r>
              <a:rPr lang="en-US" sz="4981">
                <a:solidFill>
                  <a:srgbClr val="302C2C"/>
                </a:solidFill>
                <a:latin typeface="Varela Round"/>
              </a:rPr>
              <a:t>•y festejan. </a:t>
            </a:r>
          </a:p>
          <a:p>
            <a:pPr algn="just">
              <a:lnSpc>
                <a:spcPts val="5618"/>
              </a:lnSpc>
            </a:pPr>
          </a:p>
        </p:txBody>
      </p:sp>
      <p:grpSp>
        <p:nvGrpSpPr>
          <p:cNvPr name="Group 10" id="10"/>
          <p:cNvGrpSpPr>
            <a:grpSpLocks noChangeAspect="true"/>
          </p:cNvGrpSpPr>
          <p:nvPr/>
        </p:nvGrpSpPr>
        <p:grpSpPr>
          <a:xfrm rot="0">
            <a:off x="6516522" y="5920913"/>
            <a:ext cx="11771478" cy="4498045"/>
            <a:chOff x="0" y="0"/>
            <a:chExt cx="6342126" cy="2423414"/>
          </a:xfrm>
        </p:grpSpPr>
        <p:sp>
          <p:nvSpPr>
            <p:cNvPr name="Freeform 11" id="11"/>
            <p:cNvSpPr/>
            <p:nvPr/>
          </p:nvSpPr>
          <p:spPr>
            <a:xfrm flipH="false" flipV="false" rot="0">
              <a:off x="-254508" y="-157988"/>
              <a:ext cx="6648958" cy="2581402"/>
            </a:xfrm>
            <a:custGeom>
              <a:avLst/>
              <a:gdLst/>
              <a:ahLst/>
              <a:cxnLst/>
              <a:rect r="r" b="b" t="t" l="l"/>
              <a:pathLst>
                <a:path h="2581402" w="6648958">
                  <a:moveTo>
                    <a:pt x="6582029" y="2132711"/>
                  </a:moveTo>
                  <a:cubicBezTo>
                    <a:pt x="6482842" y="2119757"/>
                    <a:pt x="6436614" y="2164969"/>
                    <a:pt x="6269482" y="2168144"/>
                  </a:cubicBezTo>
                  <a:cubicBezTo>
                    <a:pt x="6189345" y="2105914"/>
                    <a:pt x="6223508" y="2161794"/>
                    <a:pt x="6038088" y="2143252"/>
                  </a:cubicBezTo>
                  <a:cubicBezTo>
                    <a:pt x="6025896" y="2160778"/>
                    <a:pt x="6022721" y="2139823"/>
                    <a:pt x="6022594" y="2134870"/>
                  </a:cubicBezTo>
                  <a:cubicBezTo>
                    <a:pt x="6015355" y="2128012"/>
                    <a:pt x="5990590" y="2154555"/>
                    <a:pt x="6016117" y="2141855"/>
                  </a:cubicBezTo>
                  <a:cubicBezTo>
                    <a:pt x="6055233" y="2188210"/>
                    <a:pt x="5834761" y="2104771"/>
                    <a:pt x="5753862" y="2124075"/>
                  </a:cubicBezTo>
                  <a:cubicBezTo>
                    <a:pt x="5599811" y="2132203"/>
                    <a:pt x="5429631" y="2142744"/>
                    <a:pt x="5308854" y="2211578"/>
                  </a:cubicBezTo>
                  <a:cubicBezTo>
                    <a:pt x="5274056" y="2199132"/>
                    <a:pt x="5309235" y="2210689"/>
                    <a:pt x="5206238" y="2236851"/>
                  </a:cubicBezTo>
                  <a:cubicBezTo>
                    <a:pt x="5179568" y="2260219"/>
                    <a:pt x="5132197" y="2216277"/>
                    <a:pt x="5089525" y="2268728"/>
                  </a:cubicBezTo>
                  <a:cubicBezTo>
                    <a:pt x="5106543" y="2325624"/>
                    <a:pt x="4993386" y="2296287"/>
                    <a:pt x="4903470" y="2407412"/>
                  </a:cubicBezTo>
                  <a:cubicBezTo>
                    <a:pt x="4873371" y="2385822"/>
                    <a:pt x="4799457" y="2467991"/>
                    <a:pt x="4490847" y="2461133"/>
                  </a:cubicBezTo>
                  <a:cubicBezTo>
                    <a:pt x="4460367" y="2514981"/>
                    <a:pt x="4486275" y="2429129"/>
                    <a:pt x="4458462" y="2442718"/>
                  </a:cubicBezTo>
                  <a:cubicBezTo>
                    <a:pt x="4380484" y="2450338"/>
                    <a:pt x="4337050" y="2498979"/>
                    <a:pt x="4294759" y="2475611"/>
                  </a:cubicBezTo>
                  <a:cubicBezTo>
                    <a:pt x="4220972" y="2489327"/>
                    <a:pt x="4102354" y="2416937"/>
                    <a:pt x="4019804" y="2417953"/>
                  </a:cubicBezTo>
                  <a:cubicBezTo>
                    <a:pt x="3896741" y="2373757"/>
                    <a:pt x="3824732" y="2465959"/>
                    <a:pt x="3669919" y="2501392"/>
                  </a:cubicBezTo>
                  <a:cubicBezTo>
                    <a:pt x="3325114" y="2442210"/>
                    <a:pt x="3276092" y="2536190"/>
                    <a:pt x="2869565" y="2581402"/>
                  </a:cubicBezTo>
                  <a:cubicBezTo>
                    <a:pt x="2740914" y="2575941"/>
                    <a:pt x="2640838" y="2480310"/>
                    <a:pt x="2485263" y="2471293"/>
                  </a:cubicBezTo>
                  <a:cubicBezTo>
                    <a:pt x="2465197" y="2444369"/>
                    <a:pt x="2386965" y="2493264"/>
                    <a:pt x="2360549" y="2463165"/>
                  </a:cubicBezTo>
                  <a:cubicBezTo>
                    <a:pt x="2341245" y="2419858"/>
                    <a:pt x="2316226" y="2454275"/>
                    <a:pt x="2310384" y="2450465"/>
                  </a:cubicBezTo>
                  <a:cubicBezTo>
                    <a:pt x="2278507" y="2420747"/>
                    <a:pt x="2261743" y="2437130"/>
                    <a:pt x="2207260" y="2418842"/>
                  </a:cubicBezTo>
                  <a:cubicBezTo>
                    <a:pt x="2108200" y="2396236"/>
                    <a:pt x="2043684" y="2398395"/>
                    <a:pt x="1981073" y="2320544"/>
                  </a:cubicBezTo>
                  <a:cubicBezTo>
                    <a:pt x="1951482" y="2334641"/>
                    <a:pt x="1812671" y="2311654"/>
                    <a:pt x="1761236" y="2264664"/>
                  </a:cubicBezTo>
                  <a:cubicBezTo>
                    <a:pt x="1751965" y="2243836"/>
                    <a:pt x="1708912" y="2310384"/>
                    <a:pt x="1717802" y="2252853"/>
                  </a:cubicBezTo>
                  <a:cubicBezTo>
                    <a:pt x="1687322" y="2253742"/>
                    <a:pt x="1673733" y="2264664"/>
                    <a:pt x="1665224" y="2235581"/>
                  </a:cubicBezTo>
                  <a:cubicBezTo>
                    <a:pt x="1642364" y="2224151"/>
                    <a:pt x="1612646" y="2215515"/>
                    <a:pt x="1589786" y="2238629"/>
                  </a:cubicBezTo>
                  <a:cubicBezTo>
                    <a:pt x="1566418" y="2242312"/>
                    <a:pt x="1593723" y="2195703"/>
                    <a:pt x="1546352" y="2225802"/>
                  </a:cubicBezTo>
                  <a:cubicBezTo>
                    <a:pt x="1492250" y="2125980"/>
                    <a:pt x="1391031" y="2202942"/>
                    <a:pt x="1306957" y="2143887"/>
                  </a:cubicBezTo>
                  <a:cubicBezTo>
                    <a:pt x="1162431" y="2145538"/>
                    <a:pt x="948055" y="2171954"/>
                    <a:pt x="783336" y="2192020"/>
                  </a:cubicBezTo>
                  <a:cubicBezTo>
                    <a:pt x="678688" y="2122805"/>
                    <a:pt x="495427" y="2085594"/>
                    <a:pt x="357505" y="2110105"/>
                  </a:cubicBezTo>
                  <a:cubicBezTo>
                    <a:pt x="202184" y="2020316"/>
                    <a:pt x="273939" y="2430653"/>
                    <a:pt x="255143" y="251333"/>
                  </a:cubicBezTo>
                  <a:cubicBezTo>
                    <a:pt x="318135" y="135382"/>
                    <a:pt x="0" y="166497"/>
                    <a:pt x="1072388" y="162687"/>
                  </a:cubicBezTo>
                  <a:cubicBezTo>
                    <a:pt x="2517648" y="157226"/>
                    <a:pt x="4107434" y="173228"/>
                    <a:pt x="5670550" y="157988"/>
                  </a:cubicBezTo>
                  <a:cubicBezTo>
                    <a:pt x="5961634" y="166116"/>
                    <a:pt x="6219571" y="164084"/>
                    <a:pt x="6489827" y="159004"/>
                  </a:cubicBezTo>
                  <a:cubicBezTo>
                    <a:pt x="6648958" y="190754"/>
                    <a:pt x="6560566" y="0"/>
                    <a:pt x="6596507" y="1070356"/>
                  </a:cubicBezTo>
                  <a:cubicBezTo>
                    <a:pt x="6573266" y="1433322"/>
                    <a:pt x="6597904" y="1802892"/>
                    <a:pt x="6582029" y="2132711"/>
                  </a:cubicBezTo>
                  <a:close/>
                </a:path>
              </a:pathLst>
            </a:custGeom>
            <a:blipFill>
              <a:blip r:embed="rId8"/>
              <a:stretch>
                <a:fillRect l="0" t="-23566" r="0" b="-23566"/>
              </a:stretch>
            </a:blipFill>
          </p:spPr>
        </p:sp>
      </p:gr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7442" t="23455" r="1281" b="25201"/>
          <a:stretch>
            <a:fillRect/>
          </a:stretch>
        </p:blipFill>
        <p:spPr>
          <a:xfrm flipH="false" flipV="false">
            <a:off x="0" y="0"/>
            <a:ext cx="18288000" cy="10287000"/>
          </a:xfrm>
          <a:prstGeom prst="rect">
            <a:avLst/>
          </a:prstGeom>
        </p:spPr>
      </p:pic>
      <p:grpSp>
        <p:nvGrpSpPr>
          <p:cNvPr name="Group 3" id="3"/>
          <p:cNvGrpSpPr/>
          <p:nvPr/>
        </p:nvGrpSpPr>
        <p:grpSpPr>
          <a:xfrm rot="0">
            <a:off x="1028700" y="1830337"/>
            <a:ext cx="16230600" cy="6626327"/>
            <a:chOff x="0" y="0"/>
            <a:chExt cx="5920967" cy="2417302"/>
          </a:xfrm>
        </p:grpSpPr>
        <p:sp>
          <p:nvSpPr>
            <p:cNvPr name="Freeform 4" id="4"/>
            <p:cNvSpPr/>
            <p:nvPr/>
          </p:nvSpPr>
          <p:spPr>
            <a:xfrm flipH="false" flipV="false" rot="0">
              <a:off x="0" y="0"/>
              <a:ext cx="5920967" cy="2417302"/>
            </a:xfrm>
            <a:custGeom>
              <a:avLst/>
              <a:gdLst/>
              <a:ahLst/>
              <a:cxnLst/>
              <a:rect r="r" b="b" t="t" l="l"/>
              <a:pathLst>
                <a:path h="2417302" w="5920967">
                  <a:moveTo>
                    <a:pt x="5796507" y="2417302"/>
                  </a:moveTo>
                  <a:lnTo>
                    <a:pt x="124460" y="2417302"/>
                  </a:lnTo>
                  <a:cubicBezTo>
                    <a:pt x="55880" y="2417302"/>
                    <a:pt x="0" y="2361422"/>
                    <a:pt x="0" y="2292842"/>
                  </a:cubicBezTo>
                  <a:lnTo>
                    <a:pt x="0" y="124460"/>
                  </a:lnTo>
                  <a:cubicBezTo>
                    <a:pt x="0" y="55880"/>
                    <a:pt x="55880" y="0"/>
                    <a:pt x="124460" y="0"/>
                  </a:cubicBezTo>
                  <a:lnTo>
                    <a:pt x="5796507" y="0"/>
                  </a:lnTo>
                  <a:cubicBezTo>
                    <a:pt x="5865087" y="0"/>
                    <a:pt x="5920967" y="55880"/>
                    <a:pt x="5920967" y="124460"/>
                  </a:cubicBezTo>
                  <a:lnTo>
                    <a:pt x="5920967" y="2292842"/>
                  </a:lnTo>
                  <a:cubicBezTo>
                    <a:pt x="5920967" y="2361422"/>
                    <a:pt x="5865087" y="2417302"/>
                    <a:pt x="5796507" y="2417302"/>
                  </a:cubicBezTo>
                  <a:close/>
                </a:path>
              </a:pathLst>
            </a:custGeom>
            <a:solidFill>
              <a:srgbClr val="FCF4EA"/>
            </a:solidFill>
            <a:ln>
              <a:noFill/>
            </a:ln>
          </p:spPr>
        </p:sp>
      </p:grpSp>
      <p:sp>
        <p:nvSpPr>
          <p:cNvPr name="TextBox 5" id="5"/>
          <p:cNvSpPr txBox="true"/>
          <p:nvPr/>
        </p:nvSpPr>
        <p:spPr>
          <a:xfrm rot="0">
            <a:off x="1216678" y="2709863"/>
            <a:ext cx="3474253" cy="4867275"/>
          </a:xfrm>
          <a:prstGeom prst="rect">
            <a:avLst/>
          </a:prstGeom>
        </p:spPr>
        <p:txBody>
          <a:bodyPr anchor="t" rtlCol="false" tIns="0" lIns="0" bIns="0" rIns="0">
            <a:spAutoFit/>
          </a:bodyPr>
          <a:lstStyle/>
          <a:p>
            <a:pPr>
              <a:lnSpc>
                <a:spcPts val="4316"/>
              </a:lnSpc>
            </a:pPr>
            <a:r>
              <a:rPr lang="en-US" sz="3596">
                <a:solidFill>
                  <a:srgbClr val="302C2C"/>
                </a:solidFill>
                <a:latin typeface="Varela Round"/>
              </a:rPr>
              <a:t> Un Misionero experimenta que el Señor tomó la iniciativa, la ha primereado en el amor (cf. 1 Jn 4,10); </a:t>
            </a:r>
          </a:p>
          <a:p>
            <a:pPr>
              <a:lnSpc>
                <a:spcPts val="4184"/>
              </a:lnSpc>
            </a:pPr>
          </a:p>
        </p:txBody>
      </p:sp>
      <p:sp>
        <p:nvSpPr>
          <p:cNvPr name="TextBox 6" id="6"/>
          <p:cNvSpPr txBox="true"/>
          <p:nvPr/>
        </p:nvSpPr>
        <p:spPr>
          <a:xfrm rot="0">
            <a:off x="9144000" y="2754104"/>
            <a:ext cx="3170584" cy="2819400"/>
          </a:xfrm>
          <a:prstGeom prst="rect">
            <a:avLst/>
          </a:prstGeom>
        </p:spPr>
        <p:txBody>
          <a:bodyPr anchor="t" rtlCol="false" tIns="0" lIns="0" bIns="0" rIns="0">
            <a:spAutoFit/>
          </a:bodyPr>
          <a:lstStyle/>
          <a:p>
            <a:pPr algn="ctr">
              <a:lnSpc>
                <a:spcPts val="4439"/>
              </a:lnSpc>
            </a:pPr>
            <a:r>
              <a:rPr lang="en-US" sz="3699">
                <a:solidFill>
                  <a:srgbClr val="302C2C"/>
                </a:solidFill>
                <a:latin typeface="Varela Round"/>
              </a:rPr>
              <a:t>Vive un deseo inagotable de brindar misericordia, </a:t>
            </a:r>
          </a:p>
          <a:p>
            <a:pPr algn="ctr">
              <a:lnSpc>
                <a:spcPts val="4439"/>
              </a:lnSpc>
            </a:pPr>
          </a:p>
        </p:txBody>
      </p:sp>
      <p:sp>
        <p:nvSpPr>
          <p:cNvPr name="Freeform 7" id="7"/>
          <p:cNvSpPr/>
          <p:nvPr/>
        </p:nvSpPr>
        <p:spPr>
          <a:xfrm flipH="false" flipV="false" rot="-9334208">
            <a:off x="-1208752" y="7920162"/>
            <a:ext cx="8614985" cy="4055220"/>
          </a:xfrm>
          <a:custGeom>
            <a:avLst/>
            <a:gdLst/>
            <a:ahLst/>
            <a:cxnLst/>
            <a:rect r="r" b="b" t="t" l="l"/>
            <a:pathLst>
              <a:path h="4055220" w="8614985">
                <a:moveTo>
                  <a:pt x="0" y="0"/>
                </a:moveTo>
                <a:lnTo>
                  <a:pt x="8614985" y="0"/>
                </a:lnTo>
                <a:lnTo>
                  <a:pt x="8614985" y="4055220"/>
                </a:lnTo>
                <a:lnTo>
                  <a:pt x="0" y="4055220"/>
                </a:lnTo>
                <a:lnTo>
                  <a:pt x="0" y="0"/>
                </a:lnTo>
                <a:close/>
              </a:path>
            </a:pathLst>
          </a:custGeom>
          <a:blipFill>
            <a:blip r:embed="rId3"/>
            <a:stretch>
              <a:fillRect l="-106346" t="-67728" r="-12207" b="0"/>
            </a:stretch>
          </a:blipFill>
        </p:spPr>
      </p:sp>
      <p:sp>
        <p:nvSpPr>
          <p:cNvPr name="Freeform 8" id="8"/>
          <p:cNvSpPr/>
          <p:nvPr/>
        </p:nvSpPr>
        <p:spPr>
          <a:xfrm flipH="false" flipV="false" rot="0">
            <a:off x="0" y="0"/>
            <a:ext cx="9505701" cy="1499002"/>
          </a:xfrm>
          <a:custGeom>
            <a:avLst/>
            <a:gdLst/>
            <a:ahLst/>
            <a:cxnLst/>
            <a:rect r="r" b="b" t="t" l="l"/>
            <a:pathLst>
              <a:path h="1499002" w="9505701">
                <a:moveTo>
                  <a:pt x="0" y="0"/>
                </a:moveTo>
                <a:lnTo>
                  <a:pt x="9505701" y="0"/>
                </a:lnTo>
                <a:lnTo>
                  <a:pt x="9505701" y="1499002"/>
                </a:lnTo>
                <a:lnTo>
                  <a:pt x="0" y="1499002"/>
                </a:lnTo>
                <a:lnTo>
                  <a:pt x="0" y="0"/>
                </a:lnTo>
                <a:close/>
              </a:path>
            </a:pathLst>
          </a:custGeom>
          <a:blipFill>
            <a:blip r:embed="rId4"/>
            <a:stretch>
              <a:fillRect l="-11410" t="-98701" r="0" b="0"/>
            </a:stretch>
          </a:blipFill>
        </p:spPr>
      </p:sp>
      <p:sp>
        <p:nvSpPr>
          <p:cNvPr name="Freeform 9" id="9"/>
          <p:cNvSpPr/>
          <p:nvPr/>
        </p:nvSpPr>
        <p:spPr>
          <a:xfrm flipH="false" flipV="false" rot="859101">
            <a:off x="7319415" y="-2336709"/>
            <a:ext cx="12450556" cy="5374989"/>
          </a:xfrm>
          <a:custGeom>
            <a:avLst/>
            <a:gdLst/>
            <a:ahLst/>
            <a:cxnLst/>
            <a:rect r="r" b="b" t="t" l="l"/>
            <a:pathLst>
              <a:path h="5374989" w="12450556">
                <a:moveTo>
                  <a:pt x="0" y="0"/>
                </a:moveTo>
                <a:lnTo>
                  <a:pt x="12450556" y="0"/>
                </a:lnTo>
                <a:lnTo>
                  <a:pt x="12450556" y="5374989"/>
                </a:lnTo>
                <a:lnTo>
                  <a:pt x="0" y="5374989"/>
                </a:lnTo>
                <a:lnTo>
                  <a:pt x="0" y="0"/>
                </a:lnTo>
                <a:close/>
              </a:path>
            </a:pathLst>
          </a:custGeom>
          <a:blipFill>
            <a:blip r:embed="rId3"/>
            <a:stretch>
              <a:fillRect l="0" t="-26544" r="-51225" b="0"/>
            </a:stretch>
          </a:blipFill>
        </p:spPr>
      </p:sp>
      <p:sp>
        <p:nvSpPr>
          <p:cNvPr name="Freeform 10" id="10"/>
          <p:cNvSpPr/>
          <p:nvPr/>
        </p:nvSpPr>
        <p:spPr>
          <a:xfrm flipH="false" flipV="false" rot="565265">
            <a:off x="13480850" y="6839586"/>
            <a:ext cx="4551035" cy="3504297"/>
          </a:xfrm>
          <a:custGeom>
            <a:avLst/>
            <a:gdLst/>
            <a:ahLst/>
            <a:cxnLst/>
            <a:rect r="r" b="b" t="t" l="l"/>
            <a:pathLst>
              <a:path h="3504297" w="4551035">
                <a:moveTo>
                  <a:pt x="0" y="0"/>
                </a:moveTo>
                <a:lnTo>
                  <a:pt x="4551035" y="0"/>
                </a:lnTo>
                <a:lnTo>
                  <a:pt x="4551035" y="3504297"/>
                </a:lnTo>
                <a:lnTo>
                  <a:pt x="0" y="3504297"/>
                </a:lnTo>
                <a:lnTo>
                  <a:pt x="0" y="0"/>
                </a:lnTo>
                <a:close/>
              </a:path>
            </a:pathLst>
          </a:custGeom>
          <a:blipFill>
            <a:blip r:embed="rId5"/>
            <a:stretch>
              <a:fillRect l="0" t="0" r="0" b="0"/>
            </a:stretch>
          </a:blipFill>
        </p:spPr>
      </p:sp>
      <p:sp>
        <p:nvSpPr>
          <p:cNvPr name="Freeform 11" id="11"/>
          <p:cNvSpPr/>
          <p:nvPr/>
        </p:nvSpPr>
        <p:spPr>
          <a:xfrm flipH="false" flipV="false" rot="-1647300">
            <a:off x="1398171" y="6953112"/>
            <a:ext cx="1718360" cy="3779103"/>
          </a:xfrm>
          <a:custGeom>
            <a:avLst/>
            <a:gdLst/>
            <a:ahLst/>
            <a:cxnLst/>
            <a:rect r="r" b="b" t="t" l="l"/>
            <a:pathLst>
              <a:path h="3779103" w="1718360">
                <a:moveTo>
                  <a:pt x="0" y="0"/>
                </a:moveTo>
                <a:lnTo>
                  <a:pt x="1718360" y="0"/>
                </a:lnTo>
                <a:lnTo>
                  <a:pt x="1718360" y="3779103"/>
                </a:lnTo>
                <a:lnTo>
                  <a:pt x="0" y="3779103"/>
                </a:lnTo>
                <a:lnTo>
                  <a:pt x="0" y="0"/>
                </a:lnTo>
                <a:close/>
              </a:path>
            </a:pathLst>
          </a:custGeom>
          <a:blipFill>
            <a:blip r:embed="rId6"/>
            <a:stretch>
              <a:fillRect l="0" t="0" r="0" b="-26305"/>
            </a:stretch>
          </a:blipFill>
        </p:spPr>
      </p:sp>
      <p:sp>
        <p:nvSpPr>
          <p:cNvPr name="TextBox 12" id="12"/>
          <p:cNvSpPr txBox="true"/>
          <p:nvPr/>
        </p:nvSpPr>
        <p:spPr>
          <a:xfrm rot="0">
            <a:off x="5195756" y="2754104"/>
            <a:ext cx="3652969" cy="5133975"/>
          </a:xfrm>
          <a:prstGeom prst="rect">
            <a:avLst/>
          </a:prstGeom>
        </p:spPr>
        <p:txBody>
          <a:bodyPr anchor="t" rtlCol="false" tIns="0" lIns="0" bIns="0" rIns="0">
            <a:spAutoFit/>
          </a:bodyPr>
          <a:lstStyle/>
          <a:p>
            <a:pPr>
              <a:lnSpc>
                <a:spcPts val="3719"/>
              </a:lnSpc>
            </a:pPr>
            <a:r>
              <a:rPr lang="en-US" sz="3099">
                <a:solidFill>
                  <a:srgbClr val="302C2C"/>
                </a:solidFill>
                <a:latin typeface="Varela Round"/>
              </a:rPr>
              <a:t>y, por eso, ella sabe adelantarse, tomar la iniciativa sin miedo, salir al encuentro, buscar a los lejanos y llegar a los cruces de los caminos para invitar a los excluidos. </a:t>
            </a:r>
          </a:p>
          <a:p>
            <a:pPr>
              <a:lnSpc>
                <a:spcPts val="3600"/>
              </a:lnSpc>
            </a:pPr>
          </a:p>
        </p:txBody>
      </p:sp>
      <p:sp>
        <p:nvSpPr>
          <p:cNvPr name="Freeform 13" id="13"/>
          <p:cNvSpPr/>
          <p:nvPr/>
        </p:nvSpPr>
        <p:spPr>
          <a:xfrm flipH="false" flipV="false" rot="-1647300">
            <a:off x="7609740" y="7774960"/>
            <a:ext cx="1939382" cy="2910865"/>
          </a:xfrm>
          <a:custGeom>
            <a:avLst/>
            <a:gdLst/>
            <a:ahLst/>
            <a:cxnLst/>
            <a:rect r="r" b="b" t="t" l="l"/>
            <a:pathLst>
              <a:path h="2910865" w="1939382">
                <a:moveTo>
                  <a:pt x="0" y="0"/>
                </a:moveTo>
                <a:lnTo>
                  <a:pt x="1939382" y="0"/>
                </a:lnTo>
                <a:lnTo>
                  <a:pt x="1939382" y="2910865"/>
                </a:lnTo>
                <a:lnTo>
                  <a:pt x="0" y="2910865"/>
                </a:lnTo>
                <a:lnTo>
                  <a:pt x="0" y="0"/>
                </a:lnTo>
                <a:close/>
              </a:path>
            </a:pathLst>
          </a:custGeom>
          <a:blipFill>
            <a:blip r:embed="rId6"/>
            <a:stretch>
              <a:fillRect l="0" t="0" r="0" b="-85071"/>
            </a:stretch>
          </a:blipFill>
        </p:spPr>
      </p:sp>
      <p:sp>
        <p:nvSpPr>
          <p:cNvPr name="Freeform 14" id="14"/>
          <p:cNvSpPr/>
          <p:nvPr/>
        </p:nvSpPr>
        <p:spPr>
          <a:xfrm flipH="false" flipV="false" rot="0">
            <a:off x="8537729" y="4918456"/>
            <a:ext cx="5006964" cy="5029317"/>
          </a:xfrm>
          <a:custGeom>
            <a:avLst/>
            <a:gdLst/>
            <a:ahLst/>
            <a:cxnLst/>
            <a:rect r="r" b="b" t="t" l="l"/>
            <a:pathLst>
              <a:path h="5029317" w="5006964">
                <a:moveTo>
                  <a:pt x="0" y="0"/>
                </a:moveTo>
                <a:lnTo>
                  <a:pt x="5006964" y="0"/>
                </a:lnTo>
                <a:lnTo>
                  <a:pt x="5006964" y="5029316"/>
                </a:lnTo>
                <a:lnTo>
                  <a:pt x="0" y="5029316"/>
                </a:lnTo>
                <a:lnTo>
                  <a:pt x="0" y="0"/>
                </a:lnTo>
                <a:close/>
              </a:path>
            </a:pathLst>
          </a:custGeom>
          <a:blipFill>
            <a:blip r:embed="rId7"/>
            <a:stretch>
              <a:fillRect l="0" t="0" r="0" b="0"/>
            </a:stretch>
          </a:blipFill>
        </p:spPr>
      </p:sp>
      <p:sp>
        <p:nvSpPr>
          <p:cNvPr name="TextBox 15" id="15"/>
          <p:cNvSpPr txBox="true"/>
          <p:nvPr/>
        </p:nvSpPr>
        <p:spPr>
          <a:xfrm rot="0">
            <a:off x="12817677" y="2902650"/>
            <a:ext cx="3859867" cy="3867150"/>
          </a:xfrm>
          <a:prstGeom prst="rect">
            <a:avLst/>
          </a:prstGeom>
        </p:spPr>
        <p:txBody>
          <a:bodyPr anchor="t" rtlCol="false" tIns="0" lIns="0" bIns="0" rIns="0">
            <a:spAutoFit/>
          </a:bodyPr>
          <a:lstStyle/>
          <a:p>
            <a:pPr>
              <a:lnSpc>
                <a:spcPts val="4382"/>
              </a:lnSpc>
            </a:pPr>
            <a:r>
              <a:rPr lang="en-US" sz="3652">
                <a:solidFill>
                  <a:srgbClr val="302C2C"/>
                </a:solidFill>
                <a:latin typeface="Varela Round"/>
              </a:rPr>
              <a:t>fruto de haber experimentado la infinita misericordia del Padre y su fuerza difusiva. </a:t>
            </a:r>
          </a:p>
          <a:p>
            <a:pPr>
              <a:lnSpc>
                <a:spcPts val="4382"/>
              </a:lnSpc>
            </a:pPr>
          </a:p>
        </p:txBody>
      </p:sp>
      <p:sp>
        <p:nvSpPr>
          <p:cNvPr name="TextBox 16" id="16"/>
          <p:cNvSpPr txBox="true"/>
          <p:nvPr/>
        </p:nvSpPr>
        <p:spPr>
          <a:xfrm rot="0">
            <a:off x="4692391" y="826845"/>
            <a:ext cx="8903217" cy="1093788"/>
          </a:xfrm>
          <a:prstGeom prst="rect">
            <a:avLst/>
          </a:prstGeom>
        </p:spPr>
        <p:txBody>
          <a:bodyPr anchor="t" rtlCol="false" tIns="0" lIns="0" bIns="0" rIns="0">
            <a:spAutoFit/>
          </a:bodyPr>
          <a:lstStyle/>
          <a:p>
            <a:pPr algn="ctr">
              <a:lnSpc>
                <a:spcPts val="8000"/>
              </a:lnSpc>
            </a:pPr>
            <a:r>
              <a:rPr lang="en-US" sz="8000">
                <a:solidFill>
                  <a:srgbClr val="302C2C"/>
                </a:solidFill>
                <a:latin typeface="Pluma Bold"/>
              </a:rPr>
              <a:t>•«Primerear»:</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13459" t="27748" r="13459" b="17166"/>
          <a:stretch>
            <a:fillRect/>
          </a:stretch>
        </p:blipFill>
        <p:spPr>
          <a:xfrm flipH="false" flipV="false">
            <a:off x="0" y="0"/>
            <a:ext cx="18288000" cy="10287000"/>
          </a:xfrm>
          <a:prstGeom prst="rect">
            <a:avLst/>
          </a:prstGeom>
        </p:spPr>
      </p:pic>
      <p:sp>
        <p:nvSpPr>
          <p:cNvPr name="Freeform 3" id="3"/>
          <p:cNvSpPr/>
          <p:nvPr/>
        </p:nvSpPr>
        <p:spPr>
          <a:xfrm flipH="false" flipV="false" rot="0">
            <a:off x="749619" y="3522454"/>
            <a:ext cx="4507731" cy="6269880"/>
          </a:xfrm>
          <a:custGeom>
            <a:avLst/>
            <a:gdLst/>
            <a:ahLst/>
            <a:cxnLst/>
            <a:rect r="r" b="b" t="t" l="l"/>
            <a:pathLst>
              <a:path h="6269880" w="4507731">
                <a:moveTo>
                  <a:pt x="0" y="0"/>
                </a:moveTo>
                <a:lnTo>
                  <a:pt x="4507732" y="0"/>
                </a:lnTo>
                <a:lnTo>
                  <a:pt x="4507732" y="6269880"/>
                </a:lnTo>
                <a:lnTo>
                  <a:pt x="0" y="6269880"/>
                </a:lnTo>
                <a:lnTo>
                  <a:pt x="0" y="0"/>
                </a:lnTo>
                <a:close/>
              </a:path>
            </a:pathLst>
          </a:custGeom>
          <a:blipFill>
            <a:blip r:embed="rId3"/>
            <a:stretch>
              <a:fillRect l="0" t="-15063" r="-49780" b="-25471"/>
            </a:stretch>
          </a:blipFill>
        </p:spPr>
      </p:sp>
      <p:sp>
        <p:nvSpPr>
          <p:cNvPr name="Freeform 4" id="4"/>
          <p:cNvSpPr/>
          <p:nvPr/>
        </p:nvSpPr>
        <p:spPr>
          <a:xfrm flipH="false" flipV="false" rot="0">
            <a:off x="6565336" y="3425262"/>
            <a:ext cx="5482306" cy="6041280"/>
          </a:xfrm>
          <a:custGeom>
            <a:avLst/>
            <a:gdLst/>
            <a:ahLst/>
            <a:cxnLst/>
            <a:rect r="r" b="b" t="t" l="l"/>
            <a:pathLst>
              <a:path h="6041280" w="5482306">
                <a:moveTo>
                  <a:pt x="0" y="0"/>
                </a:moveTo>
                <a:lnTo>
                  <a:pt x="5482306" y="0"/>
                </a:lnTo>
                <a:lnTo>
                  <a:pt x="5482306" y="6041281"/>
                </a:lnTo>
                <a:lnTo>
                  <a:pt x="0" y="6041281"/>
                </a:lnTo>
                <a:lnTo>
                  <a:pt x="0" y="0"/>
                </a:lnTo>
                <a:close/>
              </a:path>
            </a:pathLst>
          </a:custGeom>
          <a:blipFill>
            <a:blip r:embed="rId3"/>
            <a:stretch>
              <a:fillRect l="0" t="-15406" r="-11365" b="-16484"/>
            </a:stretch>
          </a:blipFill>
        </p:spPr>
      </p:sp>
      <p:sp>
        <p:nvSpPr>
          <p:cNvPr name="Freeform 5" id="5"/>
          <p:cNvSpPr/>
          <p:nvPr/>
        </p:nvSpPr>
        <p:spPr>
          <a:xfrm flipH="false" flipV="false" rot="0">
            <a:off x="12921253" y="3522454"/>
            <a:ext cx="5100951" cy="5778128"/>
          </a:xfrm>
          <a:custGeom>
            <a:avLst/>
            <a:gdLst/>
            <a:ahLst/>
            <a:cxnLst/>
            <a:rect r="r" b="b" t="t" l="l"/>
            <a:pathLst>
              <a:path h="5778128" w="5100951">
                <a:moveTo>
                  <a:pt x="0" y="0"/>
                </a:moveTo>
                <a:lnTo>
                  <a:pt x="5100950" y="0"/>
                </a:lnTo>
                <a:lnTo>
                  <a:pt x="5100950" y="5778128"/>
                </a:lnTo>
                <a:lnTo>
                  <a:pt x="0" y="5778128"/>
                </a:lnTo>
                <a:lnTo>
                  <a:pt x="0" y="0"/>
                </a:lnTo>
                <a:close/>
              </a:path>
            </a:pathLst>
          </a:custGeom>
          <a:blipFill>
            <a:blip r:embed="rId3"/>
            <a:stretch>
              <a:fillRect l="0" t="-27854" r="-49780" b="-44709"/>
            </a:stretch>
          </a:blipFill>
        </p:spPr>
      </p:sp>
      <p:sp>
        <p:nvSpPr>
          <p:cNvPr name="Freeform 6" id="6"/>
          <p:cNvSpPr/>
          <p:nvPr/>
        </p:nvSpPr>
        <p:spPr>
          <a:xfrm flipH="false" flipV="false" rot="0">
            <a:off x="-1057590" y="-207818"/>
            <a:ext cx="8405218" cy="3029764"/>
          </a:xfrm>
          <a:custGeom>
            <a:avLst/>
            <a:gdLst/>
            <a:ahLst/>
            <a:cxnLst/>
            <a:rect r="r" b="b" t="t" l="l"/>
            <a:pathLst>
              <a:path h="3029764" w="8405218">
                <a:moveTo>
                  <a:pt x="0" y="0"/>
                </a:moveTo>
                <a:lnTo>
                  <a:pt x="8405217" y="0"/>
                </a:lnTo>
                <a:lnTo>
                  <a:pt x="8405217" y="3029764"/>
                </a:lnTo>
                <a:lnTo>
                  <a:pt x="0" y="3029764"/>
                </a:lnTo>
                <a:lnTo>
                  <a:pt x="0" y="0"/>
                </a:lnTo>
                <a:close/>
              </a:path>
            </a:pathLst>
          </a:custGeom>
          <a:blipFill>
            <a:blip r:embed="rId4"/>
            <a:stretch>
              <a:fillRect l="-61583" t="-43324" r="-31518" b="-12029"/>
            </a:stretch>
          </a:blipFill>
        </p:spPr>
      </p:sp>
      <p:sp>
        <p:nvSpPr>
          <p:cNvPr name="Freeform 7" id="7"/>
          <p:cNvSpPr/>
          <p:nvPr/>
        </p:nvSpPr>
        <p:spPr>
          <a:xfrm flipH="false" flipV="false" rot="0">
            <a:off x="2234469" y="322222"/>
            <a:ext cx="9269424" cy="1969683"/>
          </a:xfrm>
          <a:custGeom>
            <a:avLst/>
            <a:gdLst/>
            <a:ahLst/>
            <a:cxnLst/>
            <a:rect r="r" b="b" t="t" l="l"/>
            <a:pathLst>
              <a:path h="1969683" w="9269424">
                <a:moveTo>
                  <a:pt x="0" y="0"/>
                </a:moveTo>
                <a:lnTo>
                  <a:pt x="9269424" y="0"/>
                </a:lnTo>
                <a:lnTo>
                  <a:pt x="9269424" y="1969684"/>
                </a:lnTo>
                <a:lnTo>
                  <a:pt x="0" y="1969684"/>
                </a:lnTo>
                <a:lnTo>
                  <a:pt x="0" y="0"/>
                </a:lnTo>
                <a:close/>
              </a:path>
            </a:pathLst>
          </a:custGeom>
          <a:blipFill>
            <a:blip r:embed="rId5"/>
            <a:stretch>
              <a:fillRect l="-14551" t="0" r="-5549" b="-40593"/>
            </a:stretch>
          </a:blipFill>
        </p:spPr>
      </p:sp>
      <p:sp>
        <p:nvSpPr>
          <p:cNvPr name="Freeform 8" id="8"/>
          <p:cNvSpPr/>
          <p:nvPr/>
        </p:nvSpPr>
        <p:spPr>
          <a:xfrm flipH="false" flipV="false" rot="0">
            <a:off x="2679331" y="3192106"/>
            <a:ext cx="648307" cy="660696"/>
          </a:xfrm>
          <a:custGeom>
            <a:avLst/>
            <a:gdLst/>
            <a:ahLst/>
            <a:cxnLst/>
            <a:rect r="r" b="b" t="t" l="l"/>
            <a:pathLst>
              <a:path h="660696" w="648307">
                <a:moveTo>
                  <a:pt x="0" y="0"/>
                </a:moveTo>
                <a:lnTo>
                  <a:pt x="648308" y="0"/>
                </a:lnTo>
                <a:lnTo>
                  <a:pt x="648308" y="660696"/>
                </a:lnTo>
                <a:lnTo>
                  <a:pt x="0" y="660696"/>
                </a:lnTo>
                <a:lnTo>
                  <a:pt x="0" y="0"/>
                </a:lnTo>
                <a:close/>
              </a:path>
            </a:pathLst>
          </a:custGeom>
          <a:blipFill>
            <a:blip r:embed="rId6"/>
            <a:stretch>
              <a:fillRect l="0" t="0" r="0" b="0"/>
            </a:stretch>
          </a:blipFill>
        </p:spPr>
      </p:sp>
      <p:sp>
        <p:nvSpPr>
          <p:cNvPr name="Freeform 9" id="9"/>
          <p:cNvSpPr/>
          <p:nvPr/>
        </p:nvSpPr>
        <p:spPr>
          <a:xfrm flipH="false" flipV="false" rot="0">
            <a:off x="9200141" y="3036343"/>
            <a:ext cx="735215" cy="749264"/>
          </a:xfrm>
          <a:custGeom>
            <a:avLst/>
            <a:gdLst/>
            <a:ahLst/>
            <a:cxnLst/>
            <a:rect r="r" b="b" t="t" l="l"/>
            <a:pathLst>
              <a:path h="749264" w="735215">
                <a:moveTo>
                  <a:pt x="0" y="0"/>
                </a:moveTo>
                <a:lnTo>
                  <a:pt x="735215" y="0"/>
                </a:lnTo>
                <a:lnTo>
                  <a:pt x="735215" y="749264"/>
                </a:lnTo>
                <a:lnTo>
                  <a:pt x="0" y="749264"/>
                </a:lnTo>
                <a:lnTo>
                  <a:pt x="0" y="0"/>
                </a:lnTo>
                <a:close/>
              </a:path>
            </a:pathLst>
          </a:custGeom>
          <a:blipFill>
            <a:blip r:embed="rId6"/>
            <a:stretch>
              <a:fillRect l="0" t="0" r="0" b="0"/>
            </a:stretch>
          </a:blipFill>
        </p:spPr>
      </p:sp>
      <p:sp>
        <p:nvSpPr>
          <p:cNvPr name="Freeform 10" id="10"/>
          <p:cNvSpPr/>
          <p:nvPr/>
        </p:nvSpPr>
        <p:spPr>
          <a:xfrm flipH="false" flipV="false" rot="0">
            <a:off x="15035672" y="3192106"/>
            <a:ext cx="735215" cy="749264"/>
          </a:xfrm>
          <a:custGeom>
            <a:avLst/>
            <a:gdLst/>
            <a:ahLst/>
            <a:cxnLst/>
            <a:rect r="r" b="b" t="t" l="l"/>
            <a:pathLst>
              <a:path h="749264" w="735215">
                <a:moveTo>
                  <a:pt x="0" y="0"/>
                </a:moveTo>
                <a:lnTo>
                  <a:pt x="735215" y="0"/>
                </a:lnTo>
                <a:lnTo>
                  <a:pt x="735215" y="749264"/>
                </a:lnTo>
                <a:lnTo>
                  <a:pt x="0" y="749264"/>
                </a:lnTo>
                <a:lnTo>
                  <a:pt x="0" y="0"/>
                </a:lnTo>
                <a:close/>
              </a:path>
            </a:pathLst>
          </a:custGeom>
          <a:blipFill>
            <a:blip r:embed="rId6"/>
            <a:stretch>
              <a:fillRect l="0" t="0" r="0" b="0"/>
            </a:stretch>
          </a:blipFill>
        </p:spPr>
      </p:sp>
      <p:sp>
        <p:nvSpPr>
          <p:cNvPr name="Freeform 11" id="11"/>
          <p:cNvSpPr/>
          <p:nvPr/>
        </p:nvSpPr>
        <p:spPr>
          <a:xfrm flipH="false" flipV="false" rot="8768189">
            <a:off x="12368940" y="9378991"/>
            <a:ext cx="7659012" cy="3484850"/>
          </a:xfrm>
          <a:custGeom>
            <a:avLst/>
            <a:gdLst/>
            <a:ahLst/>
            <a:cxnLst/>
            <a:rect r="r" b="b" t="t" l="l"/>
            <a:pathLst>
              <a:path h="3484850" w="7659012">
                <a:moveTo>
                  <a:pt x="0" y="0"/>
                </a:moveTo>
                <a:lnTo>
                  <a:pt x="7659012" y="0"/>
                </a:lnTo>
                <a:lnTo>
                  <a:pt x="7659012" y="3484850"/>
                </a:lnTo>
                <a:lnTo>
                  <a:pt x="0" y="3484850"/>
                </a:lnTo>
                <a:lnTo>
                  <a:pt x="0" y="0"/>
                </a:lnTo>
                <a:close/>
              </a:path>
            </a:pathLst>
          </a:custGeom>
          <a:blipFill>
            <a:blip r:embed="rId7"/>
            <a:stretch>
              <a:fillRect l="0" t="0" r="0" b="0"/>
            </a:stretch>
          </a:blipFill>
        </p:spPr>
      </p:sp>
      <p:sp>
        <p:nvSpPr>
          <p:cNvPr name="TextBox 12" id="12"/>
          <p:cNvSpPr txBox="true"/>
          <p:nvPr/>
        </p:nvSpPr>
        <p:spPr>
          <a:xfrm rot="0">
            <a:off x="2234469" y="984866"/>
            <a:ext cx="8903217" cy="1093788"/>
          </a:xfrm>
          <a:prstGeom prst="rect">
            <a:avLst/>
          </a:prstGeom>
        </p:spPr>
        <p:txBody>
          <a:bodyPr anchor="t" rtlCol="false" tIns="0" lIns="0" bIns="0" rIns="0">
            <a:spAutoFit/>
          </a:bodyPr>
          <a:lstStyle/>
          <a:p>
            <a:pPr algn="ctr">
              <a:lnSpc>
                <a:spcPts val="8000"/>
              </a:lnSpc>
            </a:pPr>
            <a:r>
              <a:rPr lang="en-US" sz="8000">
                <a:solidFill>
                  <a:srgbClr val="302C2C"/>
                </a:solidFill>
                <a:latin typeface="Pluma Bold"/>
              </a:rPr>
              <a:t>«Involucrarse»</a:t>
            </a:r>
          </a:p>
        </p:txBody>
      </p:sp>
      <p:sp>
        <p:nvSpPr>
          <p:cNvPr name="TextBox 13" id="13"/>
          <p:cNvSpPr txBox="true"/>
          <p:nvPr/>
        </p:nvSpPr>
        <p:spPr>
          <a:xfrm rot="0">
            <a:off x="959079" y="3776082"/>
            <a:ext cx="4088813" cy="5524500"/>
          </a:xfrm>
          <a:prstGeom prst="rect">
            <a:avLst/>
          </a:prstGeom>
        </p:spPr>
        <p:txBody>
          <a:bodyPr anchor="t" rtlCol="false" tIns="0" lIns="0" bIns="0" rIns="0">
            <a:spAutoFit/>
          </a:bodyPr>
          <a:lstStyle/>
          <a:p>
            <a:pPr>
              <a:lnSpc>
                <a:spcPts val="4439"/>
              </a:lnSpc>
            </a:pPr>
            <a:r>
              <a:rPr lang="en-US" sz="3699">
                <a:solidFill>
                  <a:srgbClr val="302C2C"/>
                </a:solidFill>
                <a:latin typeface="Varela Round"/>
              </a:rPr>
              <a:t>•¡Atrevámonos un poco más a primerear! Como consecuencia, la Iglesia sabe «involucrarse». </a:t>
            </a:r>
          </a:p>
          <a:p>
            <a:pPr>
              <a:lnSpc>
                <a:spcPts val="4439"/>
              </a:lnSpc>
            </a:pPr>
            <a:r>
              <a:rPr lang="en-US" sz="3699">
                <a:solidFill>
                  <a:srgbClr val="302C2C"/>
                </a:solidFill>
                <a:latin typeface="Varela Round"/>
              </a:rPr>
              <a:t>•Jesús lavó los pies a sus discípulos. </a:t>
            </a:r>
          </a:p>
          <a:p>
            <a:pPr algn="ctr">
              <a:lnSpc>
                <a:spcPts val="3600"/>
              </a:lnSpc>
            </a:pPr>
          </a:p>
        </p:txBody>
      </p:sp>
      <p:sp>
        <p:nvSpPr>
          <p:cNvPr name="TextBox 14" id="14"/>
          <p:cNvSpPr txBox="true"/>
          <p:nvPr/>
        </p:nvSpPr>
        <p:spPr>
          <a:xfrm rot="0">
            <a:off x="6869181" y="3842757"/>
            <a:ext cx="4700014" cy="5400675"/>
          </a:xfrm>
          <a:prstGeom prst="rect">
            <a:avLst/>
          </a:prstGeom>
        </p:spPr>
        <p:txBody>
          <a:bodyPr anchor="t" rtlCol="false" tIns="0" lIns="0" bIns="0" rIns="0">
            <a:spAutoFit/>
          </a:bodyPr>
          <a:lstStyle/>
          <a:p>
            <a:pPr>
              <a:lnSpc>
                <a:spcPts val="4319"/>
              </a:lnSpc>
            </a:pPr>
            <a:r>
              <a:rPr lang="en-US" sz="3599">
                <a:solidFill>
                  <a:srgbClr val="302C2C"/>
                </a:solidFill>
                <a:latin typeface="Varela Round"/>
              </a:rPr>
              <a:t>El Señor se involucra e involucra a los suyos, poniéndose de rodillas ante los demás para lavarlos.</a:t>
            </a:r>
            <a:r>
              <a:rPr lang="en-US" sz="3599">
                <a:solidFill>
                  <a:srgbClr val="302C2C"/>
                </a:solidFill>
                <a:latin typeface="Varela Round"/>
              </a:rPr>
              <a:t> </a:t>
            </a:r>
          </a:p>
          <a:p>
            <a:pPr>
              <a:lnSpc>
                <a:spcPts val="4319"/>
              </a:lnSpc>
            </a:pPr>
            <a:r>
              <a:rPr lang="en-US" sz="3599">
                <a:solidFill>
                  <a:srgbClr val="302C2C"/>
                </a:solidFill>
                <a:latin typeface="Varela Round"/>
              </a:rPr>
              <a:t>Pero luego dice a los discípulos: «Seréis felices si hacéis esto» (Jn 13,17).</a:t>
            </a:r>
          </a:p>
          <a:p>
            <a:pPr algn="ctr">
              <a:lnSpc>
                <a:spcPts val="4079"/>
              </a:lnSpc>
            </a:pPr>
          </a:p>
        </p:txBody>
      </p:sp>
      <p:sp>
        <p:nvSpPr>
          <p:cNvPr name="TextBox 15" id="15"/>
          <p:cNvSpPr txBox="true"/>
          <p:nvPr/>
        </p:nvSpPr>
        <p:spPr>
          <a:xfrm rot="0">
            <a:off x="13093159" y="4187127"/>
            <a:ext cx="4620240" cy="4238625"/>
          </a:xfrm>
          <a:prstGeom prst="rect">
            <a:avLst/>
          </a:prstGeom>
        </p:spPr>
        <p:txBody>
          <a:bodyPr anchor="t" rtlCol="false" tIns="0" lIns="0" bIns="0" rIns="0">
            <a:spAutoFit/>
          </a:bodyPr>
          <a:lstStyle/>
          <a:p>
            <a:pPr>
              <a:lnSpc>
                <a:spcPts val="4847"/>
              </a:lnSpc>
            </a:pPr>
            <a:r>
              <a:rPr lang="en-US" sz="4039">
                <a:solidFill>
                  <a:srgbClr val="302C2C"/>
                </a:solidFill>
                <a:latin typeface="Varela Round"/>
              </a:rPr>
              <a:t>•Un misionero                                                                                                                                                                                                                                                                                                                                                                                                                                                                                                                                                                                                                                                                                                                                                                                                                                                                                                                                                                                                                                                                                                                                                                                                                                                                                                                                                                                                                                                                                                                                                                                                                                                                                                                                                                                                                                                                                                                                                                                                                                                                                                                                                                                                                                                                                                                                                                                                                                                                                                                                                                                                                                                                                                                                                                                                                                                                                                                                                                                                                                                                                                     se mete con obras y gestos en la vida cotidiana de los demás, </a:t>
            </a:r>
          </a:p>
          <a:p>
            <a:pPr>
              <a:lnSpc>
                <a:spcPts val="4847"/>
              </a:lnSpc>
            </a:pPr>
            <a:r>
              <a:rPr lang="en-US" sz="4039">
                <a:solidFill>
                  <a:srgbClr val="302C2C"/>
                </a:solidFill>
                <a:latin typeface="Varela Round"/>
              </a:rPr>
              <a:t>•achica distancias </a:t>
            </a:r>
          </a:p>
          <a:p>
            <a:pPr algn="ctr">
              <a:lnSpc>
                <a:spcPts val="4577"/>
              </a:lnSpc>
            </a:pPr>
          </a:p>
        </p:txBody>
      </p:sp>
      <p:grpSp>
        <p:nvGrpSpPr>
          <p:cNvPr name="Group 16" id="16"/>
          <p:cNvGrpSpPr>
            <a:grpSpLocks noChangeAspect="true"/>
          </p:cNvGrpSpPr>
          <p:nvPr/>
        </p:nvGrpSpPr>
        <p:grpSpPr>
          <a:xfrm rot="-152458">
            <a:off x="12758421" y="37019"/>
            <a:ext cx="3965885" cy="3399194"/>
            <a:chOff x="0" y="0"/>
            <a:chExt cx="6339713" cy="5433822"/>
          </a:xfrm>
        </p:grpSpPr>
        <p:sp>
          <p:nvSpPr>
            <p:cNvPr name="Freeform 17" id="17"/>
            <p:cNvSpPr/>
            <p:nvPr/>
          </p:nvSpPr>
          <p:spPr>
            <a:xfrm flipH="false" flipV="false" rot="0">
              <a:off x="-89154" y="-107061"/>
              <a:ext cx="6806057" cy="5669788"/>
            </a:xfrm>
            <a:custGeom>
              <a:avLst/>
              <a:gdLst/>
              <a:ahLst/>
              <a:cxnLst/>
              <a:rect r="r" b="b" t="t" l="l"/>
              <a:pathLst>
                <a:path h="5669788" w="6806057">
                  <a:moveTo>
                    <a:pt x="5290566" y="5437124"/>
                  </a:moveTo>
                  <a:cubicBezTo>
                    <a:pt x="5011674" y="5539486"/>
                    <a:pt x="4777232" y="5415153"/>
                    <a:pt x="4531233" y="5525135"/>
                  </a:cubicBezTo>
                  <a:cubicBezTo>
                    <a:pt x="4512056" y="5584571"/>
                    <a:pt x="4359783" y="5417058"/>
                    <a:pt x="4172712" y="5479542"/>
                  </a:cubicBezTo>
                  <a:cubicBezTo>
                    <a:pt x="3915410" y="5422519"/>
                    <a:pt x="3472815" y="5531104"/>
                    <a:pt x="3219196" y="5430520"/>
                  </a:cubicBezTo>
                  <a:cubicBezTo>
                    <a:pt x="2840482" y="5248910"/>
                    <a:pt x="2390140" y="5282946"/>
                    <a:pt x="1966087" y="5270881"/>
                  </a:cubicBezTo>
                  <a:cubicBezTo>
                    <a:pt x="1430782" y="5056759"/>
                    <a:pt x="975360" y="5005832"/>
                    <a:pt x="450596" y="4811014"/>
                  </a:cubicBezTo>
                  <a:cubicBezTo>
                    <a:pt x="0" y="4736338"/>
                    <a:pt x="131064" y="5072380"/>
                    <a:pt x="102362" y="3883152"/>
                  </a:cubicBezTo>
                  <a:cubicBezTo>
                    <a:pt x="104775" y="2663571"/>
                    <a:pt x="114300" y="1529334"/>
                    <a:pt x="89154" y="190500"/>
                  </a:cubicBezTo>
                  <a:cubicBezTo>
                    <a:pt x="201930" y="153543"/>
                    <a:pt x="398272" y="204216"/>
                    <a:pt x="626110" y="229235"/>
                  </a:cubicBezTo>
                  <a:cubicBezTo>
                    <a:pt x="815721" y="204216"/>
                    <a:pt x="1116203" y="126873"/>
                    <a:pt x="1370330" y="150114"/>
                  </a:cubicBezTo>
                  <a:cubicBezTo>
                    <a:pt x="1336675" y="129159"/>
                    <a:pt x="1628394" y="131699"/>
                    <a:pt x="1766951" y="149225"/>
                  </a:cubicBezTo>
                  <a:cubicBezTo>
                    <a:pt x="2131187" y="0"/>
                    <a:pt x="2096008" y="294386"/>
                    <a:pt x="2416556" y="307975"/>
                  </a:cubicBezTo>
                  <a:cubicBezTo>
                    <a:pt x="2410587" y="384175"/>
                    <a:pt x="2732024" y="257429"/>
                    <a:pt x="2784221" y="421767"/>
                  </a:cubicBezTo>
                  <a:cubicBezTo>
                    <a:pt x="3048000" y="477393"/>
                    <a:pt x="3190494" y="852170"/>
                    <a:pt x="3487293" y="931672"/>
                  </a:cubicBezTo>
                  <a:cubicBezTo>
                    <a:pt x="3508756" y="972058"/>
                    <a:pt x="3714623" y="885825"/>
                    <a:pt x="3993515" y="1011047"/>
                  </a:cubicBezTo>
                  <a:cubicBezTo>
                    <a:pt x="4692523" y="989584"/>
                    <a:pt x="5601208" y="993648"/>
                    <a:pt x="6395974" y="994283"/>
                  </a:cubicBezTo>
                  <a:cubicBezTo>
                    <a:pt x="6452616" y="2355596"/>
                    <a:pt x="6371082" y="3700653"/>
                    <a:pt x="6428867" y="5103876"/>
                  </a:cubicBezTo>
                  <a:cubicBezTo>
                    <a:pt x="6310376" y="5669788"/>
                    <a:pt x="6806057" y="5571363"/>
                    <a:pt x="5290566" y="5437124"/>
                  </a:cubicBezTo>
                  <a:close/>
                </a:path>
              </a:pathLst>
            </a:custGeom>
            <a:blipFill>
              <a:blip r:embed="rId8"/>
              <a:stretch>
                <a:fillRect l="-26118" t="0" r="-26118" b="0"/>
              </a:stretch>
            </a:blipFill>
          </p:spPr>
        </p:sp>
      </p:gr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7442" t="23455" r="1281" b="25201"/>
          <a:stretch>
            <a:fillRect/>
          </a:stretch>
        </p:blipFill>
        <p:spPr>
          <a:xfrm flipH="false" flipV="false">
            <a:off x="0" y="0"/>
            <a:ext cx="18288000" cy="10287000"/>
          </a:xfrm>
          <a:prstGeom prst="rect">
            <a:avLst/>
          </a:prstGeom>
        </p:spPr>
      </p:pic>
      <p:sp>
        <p:nvSpPr>
          <p:cNvPr name="Freeform 3" id="3"/>
          <p:cNvSpPr/>
          <p:nvPr/>
        </p:nvSpPr>
        <p:spPr>
          <a:xfrm flipH="false" flipV="false" rot="-10800000">
            <a:off x="11079483" y="5143500"/>
            <a:ext cx="4796114" cy="3670037"/>
          </a:xfrm>
          <a:custGeom>
            <a:avLst/>
            <a:gdLst/>
            <a:ahLst/>
            <a:cxnLst/>
            <a:rect r="r" b="b" t="t" l="l"/>
            <a:pathLst>
              <a:path h="3670037" w="4796114">
                <a:moveTo>
                  <a:pt x="0" y="0"/>
                </a:moveTo>
                <a:lnTo>
                  <a:pt x="4796114" y="0"/>
                </a:lnTo>
                <a:lnTo>
                  <a:pt x="4796114" y="3670037"/>
                </a:lnTo>
                <a:lnTo>
                  <a:pt x="0" y="3670037"/>
                </a:lnTo>
                <a:lnTo>
                  <a:pt x="0" y="0"/>
                </a:lnTo>
                <a:close/>
              </a:path>
            </a:pathLst>
          </a:custGeom>
          <a:blipFill>
            <a:blip r:embed="rId3"/>
            <a:stretch>
              <a:fillRect l="-16796" t="-15830" r="-16796" b="-14453"/>
            </a:stretch>
          </a:blipFill>
        </p:spPr>
      </p:sp>
      <p:sp>
        <p:nvSpPr>
          <p:cNvPr name="Freeform 4" id="4"/>
          <p:cNvSpPr/>
          <p:nvPr/>
        </p:nvSpPr>
        <p:spPr>
          <a:xfrm flipH="false" flipV="true" rot="0">
            <a:off x="150283" y="1760874"/>
            <a:ext cx="11871536" cy="6777375"/>
          </a:xfrm>
          <a:custGeom>
            <a:avLst/>
            <a:gdLst/>
            <a:ahLst/>
            <a:cxnLst/>
            <a:rect r="r" b="b" t="t" l="l"/>
            <a:pathLst>
              <a:path h="6777375" w="11871536">
                <a:moveTo>
                  <a:pt x="0" y="6777375"/>
                </a:moveTo>
                <a:lnTo>
                  <a:pt x="11871536" y="6777375"/>
                </a:lnTo>
                <a:lnTo>
                  <a:pt x="11871536" y="0"/>
                </a:lnTo>
                <a:lnTo>
                  <a:pt x="0" y="0"/>
                </a:lnTo>
                <a:lnTo>
                  <a:pt x="0" y="6777375"/>
                </a:lnTo>
                <a:close/>
              </a:path>
            </a:pathLst>
          </a:custGeom>
          <a:blipFill>
            <a:blip r:embed="rId4"/>
            <a:stretch>
              <a:fillRect l="0" t="-30920" r="-102940" b="-123247"/>
            </a:stretch>
          </a:blipFill>
        </p:spPr>
      </p:sp>
      <p:sp>
        <p:nvSpPr>
          <p:cNvPr name="Freeform 5" id="5"/>
          <p:cNvSpPr/>
          <p:nvPr/>
        </p:nvSpPr>
        <p:spPr>
          <a:xfrm flipH="false" flipV="false" rot="0">
            <a:off x="6086051" y="1343310"/>
            <a:ext cx="819470" cy="835128"/>
          </a:xfrm>
          <a:custGeom>
            <a:avLst/>
            <a:gdLst/>
            <a:ahLst/>
            <a:cxnLst/>
            <a:rect r="r" b="b" t="t" l="l"/>
            <a:pathLst>
              <a:path h="835128" w="819470">
                <a:moveTo>
                  <a:pt x="0" y="0"/>
                </a:moveTo>
                <a:lnTo>
                  <a:pt x="819470" y="0"/>
                </a:lnTo>
                <a:lnTo>
                  <a:pt x="819470" y="835129"/>
                </a:lnTo>
                <a:lnTo>
                  <a:pt x="0" y="835129"/>
                </a:lnTo>
                <a:lnTo>
                  <a:pt x="0" y="0"/>
                </a:lnTo>
                <a:close/>
              </a:path>
            </a:pathLst>
          </a:custGeom>
          <a:blipFill>
            <a:blip r:embed="rId5"/>
            <a:stretch>
              <a:fillRect l="0" t="0" r="0" b="0"/>
            </a:stretch>
          </a:blipFill>
        </p:spPr>
      </p:sp>
      <p:grpSp>
        <p:nvGrpSpPr>
          <p:cNvPr name="Group 6" id="6"/>
          <p:cNvGrpSpPr>
            <a:grpSpLocks noChangeAspect="true"/>
          </p:cNvGrpSpPr>
          <p:nvPr/>
        </p:nvGrpSpPr>
        <p:grpSpPr>
          <a:xfrm rot="-152458">
            <a:off x="11721061" y="1483006"/>
            <a:ext cx="6424118" cy="5506166"/>
            <a:chOff x="0" y="0"/>
            <a:chExt cx="6339713" cy="5433822"/>
          </a:xfrm>
        </p:grpSpPr>
        <p:sp>
          <p:nvSpPr>
            <p:cNvPr name="Freeform 7" id="7"/>
            <p:cNvSpPr/>
            <p:nvPr/>
          </p:nvSpPr>
          <p:spPr>
            <a:xfrm flipH="false" flipV="false" rot="0">
              <a:off x="-89154" y="-107061"/>
              <a:ext cx="6806057" cy="5669788"/>
            </a:xfrm>
            <a:custGeom>
              <a:avLst/>
              <a:gdLst/>
              <a:ahLst/>
              <a:cxnLst/>
              <a:rect r="r" b="b" t="t" l="l"/>
              <a:pathLst>
                <a:path h="5669788" w="6806057">
                  <a:moveTo>
                    <a:pt x="5290566" y="5437124"/>
                  </a:moveTo>
                  <a:cubicBezTo>
                    <a:pt x="5011674" y="5539486"/>
                    <a:pt x="4777232" y="5415153"/>
                    <a:pt x="4531233" y="5525135"/>
                  </a:cubicBezTo>
                  <a:cubicBezTo>
                    <a:pt x="4512056" y="5584571"/>
                    <a:pt x="4359783" y="5417058"/>
                    <a:pt x="4172712" y="5479542"/>
                  </a:cubicBezTo>
                  <a:cubicBezTo>
                    <a:pt x="3915410" y="5422519"/>
                    <a:pt x="3472815" y="5531104"/>
                    <a:pt x="3219196" y="5430520"/>
                  </a:cubicBezTo>
                  <a:cubicBezTo>
                    <a:pt x="2840482" y="5248910"/>
                    <a:pt x="2390140" y="5282946"/>
                    <a:pt x="1966087" y="5270881"/>
                  </a:cubicBezTo>
                  <a:cubicBezTo>
                    <a:pt x="1430782" y="5056759"/>
                    <a:pt x="975360" y="5005832"/>
                    <a:pt x="450596" y="4811014"/>
                  </a:cubicBezTo>
                  <a:cubicBezTo>
                    <a:pt x="0" y="4736338"/>
                    <a:pt x="131064" y="5072380"/>
                    <a:pt x="102362" y="3883152"/>
                  </a:cubicBezTo>
                  <a:cubicBezTo>
                    <a:pt x="104775" y="2663571"/>
                    <a:pt x="114300" y="1529334"/>
                    <a:pt x="89154" y="190500"/>
                  </a:cubicBezTo>
                  <a:cubicBezTo>
                    <a:pt x="201930" y="153543"/>
                    <a:pt x="398272" y="204216"/>
                    <a:pt x="626110" y="229235"/>
                  </a:cubicBezTo>
                  <a:cubicBezTo>
                    <a:pt x="815721" y="204216"/>
                    <a:pt x="1116203" y="126873"/>
                    <a:pt x="1370330" y="150114"/>
                  </a:cubicBezTo>
                  <a:cubicBezTo>
                    <a:pt x="1336675" y="129159"/>
                    <a:pt x="1628394" y="131699"/>
                    <a:pt x="1766951" y="149225"/>
                  </a:cubicBezTo>
                  <a:cubicBezTo>
                    <a:pt x="2131187" y="0"/>
                    <a:pt x="2096008" y="294386"/>
                    <a:pt x="2416556" y="307975"/>
                  </a:cubicBezTo>
                  <a:cubicBezTo>
                    <a:pt x="2410587" y="384175"/>
                    <a:pt x="2732024" y="257429"/>
                    <a:pt x="2784221" y="421767"/>
                  </a:cubicBezTo>
                  <a:cubicBezTo>
                    <a:pt x="3048000" y="477393"/>
                    <a:pt x="3190494" y="852170"/>
                    <a:pt x="3487293" y="931672"/>
                  </a:cubicBezTo>
                  <a:cubicBezTo>
                    <a:pt x="3508756" y="972058"/>
                    <a:pt x="3714623" y="885825"/>
                    <a:pt x="3993515" y="1011047"/>
                  </a:cubicBezTo>
                  <a:cubicBezTo>
                    <a:pt x="4692523" y="989584"/>
                    <a:pt x="5601208" y="993648"/>
                    <a:pt x="6395974" y="994283"/>
                  </a:cubicBezTo>
                  <a:cubicBezTo>
                    <a:pt x="6452616" y="2355596"/>
                    <a:pt x="6371082" y="3700653"/>
                    <a:pt x="6428867" y="5103876"/>
                  </a:cubicBezTo>
                  <a:cubicBezTo>
                    <a:pt x="6310376" y="5669788"/>
                    <a:pt x="6806057" y="5571363"/>
                    <a:pt x="5290566" y="5437124"/>
                  </a:cubicBezTo>
                  <a:close/>
                </a:path>
              </a:pathLst>
            </a:custGeom>
            <a:blipFill>
              <a:blip r:embed="rId6"/>
              <a:stretch>
                <a:fillRect l="0" t="0" r="0" b="-16673"/>
              </a:stretch>
            </a:blipFill>
          </p:spPr>
        </p:sp>
      </p:grpSp>
      <p:sp>
        <p:nvSpPr>
          <p:cNvPr name="TextBox 8" id="8"/>
          <p:cNvSpPr txBox="true"/>
          <p:nvPr/>
        </p:nvSpPr>
        <p:spPr>
          <a:xfrm rot="0">
            <a:off x="452661" y="2004422"/>
            <a:ext cx="10902209" cy="5800725"/>
          </a:xfrm>
          <a:prstGeom prst="rect">
            <a:avLst/>
          </a:prstGeom>
        </p:spPr>
        <p:txBody>
          <a:bodyPr anchor="t" rtlCol="false" tIns="0" lIns="0" bIns="0" rIns="0">
            <a:spAutoFit/>
          </a:bodyPr>
          <a:lstStyle/>
          <a:p>
            <a:pPr>
              <a:lnSpc>
                <a:spcPts val="5639"/>
              </a:lnSpc>
            </a:pPr>
            <a:r>
              <a:rPr lang="en-US" sz="4699">
                <a:solidFill>
                  <a:srgbClr val="302C2C"/>
                </a:solidFill>
                <a:latin typeface="Varela Round"/>
              </a:rPr>
              <a:t>•se abaja hasta la humillación si es necesario, </a:t>
            </a:r>
          </a:p>
          <a:p>
            <a:pPr>
              <a:lnSpc>
                <a:spcPts val="5759"/>
              </a:lnSpc>
            </a:pPr>
            <a:r>
              <a:rPr lang="en-US" sz="4799">
                <a:solidFill>
                  <a:srgbClr val="302C2C"/>
                </a:solidFill>
                <a:latin typeface="Varela Round"/>
              </a:rPr>
              <a:t>y asume la vida humana, tocando la carne sufriente de Cristo en el pueblo. </a:t>
            </a:r>
          </a:p>
          <a:p>
            <a:pPr>
              <a:lnSpc>
                <a:spcPts val="5879"/>
              </a:lnSpc>
            </a:pPr>
            <a:r>
              <a:rPr lang="en-US" sz="4899">
                <a:solidFill>
                  <a:srgbClr val="302C2C"/>
                </a:solidFill>
                <a:latin typeface="Varela Round"/>
              </a:rPr>
              <a:t>•Los Misioneros tienen así «olor a oveja» y éstas escuchan su voz. </a:t>
            </a:r>
          </a:p>
          <a:p>
            <a:pPr>
              <a:lnSpc>
                <a:spcPts val="5639"/>
              </a:lnSpc>
            </a:pPr>
          </a:p>
        </p:txBody>
      </p:sp>
      <p:sp>
        <p:nvSpPr>
          <p:cNvPr name="Freeform 9" id="9"/>
          <p:cNvSpPr/>
          <p:nvPr/>
        </p:nvSpPr>
        <p:spPr>
          <a:xfrm flipH="false" flipV="false" rot="-472910">
            <a:off x="-156052" y="7031954"/>
            <a:ext cx="2369504" cy="3563164"/>
          </a:xfrm>
          <a:custGeom>
            <a:avLst/>
            <a:gdLst/>
            <a:ahLst/>
            <a:cxnLst/>
            <a:rect r="r" b="b" t="t" l="l"/>
            <a:pathLst>
              <a:path h="3563164" w="2369504">
                <a:moveTo>
                  <a:pt x="0" y="0"/>
                </a:moveTo>
                <a:lnTo>
                  <a:pt x="2369504" y="0"/>
                </a:lnTo>
                <a:lnTo>
                  <a:pt x="2369504" y="3563165"/>
                </a:lnTo>
                <a:lnTo>
                  <a:pt x="0" y="3563165"/>
                </a:lnTo>
                <a:lnTo>
                  <a:pt x="0" y="0"/>
                </a:lnTo>
                <a:close/>
              </a:path>
            </a:pathLst>
          </a:custGeom>
          <a:blipFill>
            <a:blip r:embed="rId7"/>
            <a:stretch>
              <a:fillRect l="0" t="0" r="0" b="0"/>
            </a:stretch>
          </a:blipFill>
        </p:spPr>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13459" t="27748" r="13459" b="17166"/>
          <a:stretch>
            <a:fillRect/>
          </a:stretch>
        </p:blipFill>
        <p:spPr>
          <a:xfrm flipH="false" flipV="false">
            <a:off x="0" y="0"/>
            <a:ext cx="18288000" cy="10287000"/>
          </a:xfrm>
          <a:prstGeom prst="rect">
            <a:avLst/>
          </a:prstGeom>
        </p:spPr>
      </p:pic>
      <p:grpSp>
        <p:nvGrpSpPr>
          <p:cNvPr name="Group 3" id="3"/>
          <p:cNvGrpSpPr/>
          <p:nvPr/>
        </p:nvGrpSpPr>
        <p:grpSpPr>
          <a:xfrm rot="0">
            <a:off x="533134" y="1897700"/>
            <a:ext cx="16230600" cy="7883571"/>
            <a:chOff x="0" y="0"/>
            <a:chExt cx="5920967" cy="2875948"/>
          </a:xfrm>
        </p:grpSpPr>
        <p:sp>
          <p:nvSpPr>
            <p:cNvPr name="Freeform 4" id="4"/>
            <p:cNvSpPr/>
            <p:nvPr/>
          </p:nvSpPr>
          <p:spPr>
            <a:xfrm flipH="false" flipV="false" rot="0">
              <a:off x="0" y="0"/>
              <a:ext cx="5920967" cy="2875948"/>
            </a:xfrm>
            <a:custGeom>
              <a:avLst/>
              <a:gdLst/>
              <a:ahLst/>
              <a:cxnLst/>
              <a:rect r="r" b="b" t="t" l="l"/>
              <a:pathLst>
                <a:path h="2875948" w="5920967">
                  <a:moveTo>
                    <a:pt x="5796507" y="2875948"/>
                  </a:moveTo>
                  <a:lnTo>
                    <a:pt x="124460" y="2875948"/>
                  </a:lnTo>
                  <a:cubicBezTo>
                    <a:pt x="55880" y="2875948"/>
                    <a:pt x="0" y="2820068"/>
                    <a:pt x="0" y="2751488"/>
                  </a:cubicBezTo>
                  <a:lnTo>
                    <a:pt x="0" y="124460"/>
                  </a:lnTo>
                  <a:cubicBezTo>
                    <a:pt x="0" y="55880"/>
                    <a:pt x="55880" y="0"/>
                    <a:pt x="124460" y="0"/>
                  </a:cubicBezTo>
                  <a:lnTo>
                    <a:pt x="5796507" y="0"/>
                  </a:lnTo>
                  <a:cubicBezTo>
                    <a:pt x="5865087" y="0"/>
                    <a:pt x="5920967" y="55880"/>
                    <a:pt x="5920967" y="124460"/>
                  </a:cubicBezTo>
                  <a:lnTo>
                    <a:pt x="5920967" y="2751488"/>
                  </a:lnTo>
                  <a:cubicBezTo>
                    <a:pt x="5920967" y="2820068"/>
                    <a:pt x="5865087" y="2875948"/>
                    <a:pt x="5796507" y="2875948"/>
                  </a:cubicBezTo>
                  <a:close/>
                </a:path>
              </a:pathLst>
            </a:custGeom>
            <a:solidFill>
              <a:srgbClr val="FCF4EA"/>
            </a:solidFill>
            <a:ln>
              <a:noFill/>
            </a:ln>
          </p:spPr>
        </p:sp>
      </p:grpSp>
      <p:sp>
        <p:nvSpPr>
          <p:cNvPr name="TextBox 5" id="5"/>
          <p:cNvSpPr txBox="true"/>
          <p:nvPr/>
        </p:nvSpPr>
        <p:spPr>
          <a:xfrm rot="0">
            <a:off x="3267190" y="2135946"/>
            <a:ext cx="11753620" cy="1093788"/>
          </a:xfrm>
          <a:prstGeom prst="rect">
            <a:avLst/>
          </a:prstGeom>
        </p:spPr>
        <p:txBody>
          <a:bodyPr anchor="t" rtlCol="false" tIns="0" lIns="0" bIns="0" rIns="0">
            <a:spAutoFit/>
          </a:bodyPr>
          <a:lstStyle/>
          <a:p>
            <a:pPr algn="ctr">
              <a:lnSpc>
                <a:spcPts val="8000"/>
              </a:lnSpc>
            </a:pPr>
            <a:r>
              <a:rPr lang="en-US" sz="8000">
                <a:solidFill>
                  <a:srgbClr val="302C2C"/>
                </a:solidFill>
                <a:latin typeface="Pluma Bold"/>
              </a:rPr>
              <a:t>«Acompañar»</a:t>
            </a:r>
          </a:p>
        </p:txBody>
      </p:sp>
      <p:sp>
        <p:nvSpPr>
          <p:cNvPr name="Freeform 6" id="6"/>
          <p:cNvSpPr/>
          <p:nvPr/>
        </p:nvSpPr>
        <p:spPr>
          <a:xfrm flipH="false" flipV="false" rot="8768189">
            <a:off x="12368940" y="9378991"/>
            <a:ext cx="7659012" cy="3484850"/>
          </a:xfrm>
          <a:custGeom>
            <a:avLst/>
            <a:gdLst/>
            <a:ahLst/>
            <a:cxnLst/>
            <a:rect r="r" b="b" t="t" l="l"/>
            <a:pathLst>
              <a:path h="3484850" w="7659012">
                <a:moveTo>
                  <a:pt x="0" y="0"/>
                </a:moveTo>
                <a:lnTo>
                  <a:pt x="7659012" y="0"/>
                </a:lnTo>
                <a:lnTo>
                  <a:pt x="7659012" y="3484850"/>
                </a:lnTo>
                <a:lnTo>
                  <a:pt x="0" y="3484850"/>
                </a:lnTo>
                <a:lnTo>
                  <a:pt x="0" y="0"/>
                </a:lnTo>
                <a:close/>
              </a:path>
            </a:pathLst>
          </a:custGeom>
          <a:blipFill>
            <a:blip r:embed="rId3"/>
            <a:stretch>
              <a:fillRect l="0" t="0" r="0" b="0"/>
            </a:stretch>
          </a:blipFill>
        </p:spPr>
      </p:sp>
      <p:sp>
        <p:nvSpPr>
          <p:cNvPr name="Freeform 7" id="7"/>
          <p:cNvSpPr/>
          <p:nvPr/>
        </p:nvSpPr>
        <p:spPr>
          <a:xfrm flipH="false" flipV="false" rot="0">
            <a:off x="-844099" y="0"/>
            <a:ext cx="8405218" cy="3029764"/>
          </a:xfrm>
          <a:custGeom>
            <a:avLst/>
            <a:gdLst/>
            <a:ahLst/>
            <a:cxnLst/>
            <a:rect r="r" b="b" t="t" l="l"/>
            <a:pathLst>
              <a:path h="3029764" w="8405218">
                <a:moveTo>
                  <a:pt x="0" y="0"/>
                </a:moveTo>
                <a:lnTo>
                  <a:pt x="8405217" y="0"/>
                </a:lnTo>
                <a:lnTo>
                  <a:pt x="8405217" y="3029764"/>
                </a:lnTo>
                <a:lnTo>
                  <a:pt x="0" y="3029764"/>
                </a:lnTo>
                <a:lnTo>
                  <a:pt x="0" y="0"/>
                </a:lnTo>
                <a:close/>
              </a:path>
            </a:pathLst>
          </a:custGeom>
          <a:blipFill>
            <a:blip r:embed="rId4"/>
            <a:stretch>
              <a:fillRect l="-61583" t="-43324" r="-31518" b="-12029"/>
            </a:stretch>
          </a:blipFill>
        </p:spPr>
      </p:sp>
      <p:sp>
        <p:nvSpPr>
          <p:cNvPr name="Freeform 8" id="8"/>
          <p:cNvSpPr/>
          <p:nvPr/>
        </p:nvSpPr>
        <p:spPr>
          <a:xfrm flipH="false" flipV="false" rot="-1647300">
            <a:off x="16306396" y="-265566"/>
            <a:ext cx="1718360" cy="5996516"/>
          </a:xfrm>
          <a:custGeom>
            <a:avLst/>
            <a:gdLst/>
            <a:ahLst/>
            <a:cxnLst/>
            <a:rect r="r" b="b" t="t" l="l"/>
            <a:pathLst>
              <a:path h="5996516" w="1718360">
                <a:moveTo>
                  <a:pt x="0" y="0"/>
                </a:moveTo>
                <a:lnTo>
                  <a:pt x="1718361" y="0"/>
                </a:lnTo>
                <a:lnTo>
                  <a:pt x="1718361" y="5996517"/>
                </a:lnTo>
                <a:lnTo>
                  <a:pt x="0" y="5996517"/>
                </a:lnTo>
                <a:lnTo>
                  <a:pt x="0" y="0"/>
                </a:lnTo>
                <a:close/>
              </a:path>
            </a:pathLst>
          </a:custGeom>
          <a:blipFill>
            <a:blip r:embed="rId5"/>
            <a:stretch>
              <a:fillRect l="-12814" t="0" r="-12814" b="0"/>
            </a:stretch>
          </a:blipFill>
        </p:spPr>
      </p:sp>
      <p:sp>
        <p:nvSpPr>
          <p:cNvPr name="Freeform 9" id="9"/>
          <p:cNvSpPr/>
          <p:nvPr/>
        </p:nvSpPr>
        <p:spPr>
          <a:xfrm flipH="false" flipV="false" rot="-609219">
            <a:off x="547447" y="8090010"/>
            <a:ext cx="2582193" cy="2825930"/>
          </a:xfrm>
          <a:custGeom>
            <a:avLst/>
            <a:gdLst/>
            <a:ahLst/>
            <a:cxnLst/>
            <a:rect r="r" b="b" t="t" l="l"/>
            <a:pathLst>
              <a:path h="2825930" w="2582193">
                <a:moveTo>
                  <a:pt x="0" y="0"/>
                </a:moveTo>
                <a:lnTo>
                  <a:pt x="2582193" y="0"/>
                </a:lnTo>
                <a:lnTo>
                  <a:pt x="2582193" y="2825929"/>
                </a:lnTo>
                <a:lnTo>
                  <a:pt x="0" y="2825929"/>
                </a:lnTo>
                <a:lnTo>
                  <a:pt x="0" y="0"/>
                </a:lnTo>
                <a:close/>
              </a:path>
            </a:pathLst>
          </a:custGeom>
          <a:blipFill>
            <a:blip r:embed="rId6"/>
            <a:stretch>
              <a:fillRect l="0" t="0" r="0" b="0"/>
            </a:stretch>
          </a:blipFill>
        </p:spPr>
      </p:sp>
      <p:sp>
        <p:nvSpPr>
          <p:cNvPr name="Freeform 10" id="10"/>
          <p:cNvSpPr/>
          <p:nvPr/>
        </p:nvSpPr>
        <p:spPr>
          <a:xfrm flipH="false" flipV="false" rot="-609219">
            <a:off x="3441676" y="8648217"/>
            <a:ext cx="2195412" cy="2402640"/>
          </a:xfrm>
          <a:custGeom>
            <a:avLst/>
            <a:gdLst/>
            <a:ahLst/>
            <a:cxnLst/>
            <a:rect r="r" b="b" t="t" l="l"/>
            <a:pathLst>
              <a:path h="2402640" w="2195412">
                <a:moveTo>
                  <a:pt x="0" y="0"/>
                </a:moveTo>
                <a:lnTo>
                  <a:pt x="2195413" y="0"/>
                </a:lnTo>
                <a:lnTo>
                  <a:pt x="2195413" y="2402640"/>
                </a:lnTo>
                <a:lnTo>
                  <a:pt x="0" y="2402640"/>
                </a:lnTo>
                <a:lnTo>
                  <a:pt x="0" y="0"/>
                </a:lnTo>
                <a:close/>
              </a:path>
            </a:pathLst>
          </a:custGeom>
          <a:blipFill>
            <a:blip r:embed="rId6"/>
            <a:stretch>
              <a:fillRect l="0" t="0" r="0" b="0"/>
            </a:stretch>
          </a:blipFill>
        </p:spPr>
      </p:sp>
      <p:sp>
        <p:nvSpPr>
          <p:cNvPr name="Freeform 11" id="11"/>
          <p:cNvSpPr/>
          <p:nvPr/>
        </p:nvSpPr>
        <p:spPr>
          <a:xfrm flipH="false" flipV="false" rot="-671709">
            <a:off x="676078" y="1121065"/>
            <a:ext cx="2876024" cy="1754374"/>
          </a:xfrm>
          <a:custGeom>
            <a:avLst/>
            <a:gdLst/>
            <a:ahLst/>
            <a:cxnLst/>
            <a:rect r="r" b="b" t="t" l="l"/>
            <a:pathLst>
              <a:path h="1754374" w="2876024">
                <a:moveTo>
                  <a:pt x="0" y="0"/>
                </a:moveTo>
                <a:lnTo>
                  <a:pt x="2876024" y="0"/>
                </a:lnTo>
                <a:lnTo>
                  <a:pt x="2876024" y="1754374"/>
                </a:lnTo>
                <a:lnTo>
                  <a:pt x="0" y="1754374"/>
                </a:lnTo>
                <a:lnTo>
                  <a:pt x="0" y="0"/>
                </a:lnTo>
                <a:close/>
              </a:path>
            </a:pathLst>
          </a:custGeom>
          <a:blipFill>
            <a:blip r:embed="rId7"/>
            <a:stretch>
              <a:fillRect l="0" t="0" r="0" b="0"/>
            </a:stretch>
          </a:blipFill>
        </p:spPr>
      </p:sp>
      <p:sp>
        <p:nvSpPr>
          <p:cNvPr name="TextBox 12" id="12"/>
          <p:cNvSpPr txBox="true"/>
          <p:nvPr/>
        </p:nvSpPr>
        <p:spPr>
          <a:xfrm rot="0">
            <a:off x="1422907" y="3631980"/>
            <a:ext cx="3549243" cy="2867025"/>
          </a:xfrm>
          <a:prstGeom prst="rect">
            <a:avLst/>
          </a:prstGeom>
        </p:spPr>
        <p:txBody>
          <a:bodyPr anchor="t" rtlCol="false" tIns="0" lIns="0" bIns="0" rIns="0">
            <a:spAutoFit/>
          </a:bodyPr>
          <a:lstStyle/>
          <a:p>
            <a:pPr>
              <a:lnSpc>
                <a:spcPts val="4559"/>
              </a:lnSpc>
            </a:pPr>
            <a:r>
              <a:rPr lang="en-US" sz="3799" spc="113">
                <a:solidFill>
                  <a:srgbClr val="302C2C"/>
                </a:solidFill>
                <a:latin typeface="Varela Round"/>
              </a:rPr>
              <a:t>•Luego, un misionero se dispone a «acompañar». </a:t>
            </a:r>
          </a:p>
          <a:p>
            <a:pPr>
              <a:lnSpc>
                <a:spcPts val="4559"/>
              </a:lnSpc>
            </a:pPr>
          </a:p>
        </p:txBody>
      </p:sp>
      <p:sp>
        <p:nvSpPr>
          <p:cNvPr name="TextBox 13" id="13"/>
          <p:cNvSpPr txBox="true"/>
          <p:nvPr/>
        </p:nvSpPr>
        <p:spPr>
          <a:xfrm rot="0">
            <a:off x="6403284" y="3581746"/>
            <a:ext cx="4016834" cy="4800600"/>
          </a:xfrm>
          <a:prstGeom prst="rect">
            <a:avLst/>
          </a:prstGeom>
        </p:spPr>
        <p:txBody>
          <a:bodyPr anchor="t" rtlCol="false" tIns="0" lIns="0" bIns="0" rIns="0">
            <a:spAutoFit/>
          </a:bodyPr>
          <a:lstStyle/>
          <a:p>
            <a:pPr>
              <a:lnSpc>
                <a:spcPts val="4799"/>
              </a:lnSpc>
            </a:pPr>
            <a:r>
              <a:rPr lang="en-US" sz="3999" spc="119">
                <a:solidFill>
                  <a:srgbClr val="302C2C"/>
                </a:solidFill>
                <a:latin typeface="Varela Round"/>
              </a:rPr>
              <a:t>•Acompaña a la humanidad en todos sus procesos, por más duros y prolongados que sean.</a:t>
            </a:r>
          </a:p>
          <a:p>
            <a:pPr>
              <a:lnSpc>
                <a:spcPts val="4799"/>
              </a:lnSpc>
            </a:pPr>
          </a:p>
        </p:txBody>
      </p:sp>
      <p:grpSp>
        <p:nvGrpSpPr>
          <p:cNvPr name="Group 14" id="14"/>
          <p:cNvGrpSpPr>
            <a:grpSpLocks noChangeAspect="true"/>
          </p:cNvGrpSpPr>
          <p:nvPr/>
        </p:nvGrpSpPr>
        <p:grpSpPr>
          <a:xfrm rot="-152458">
            <a:off x="12773409" y="6584200"/>
            <a:ext cx="3917814" cy="3357992"/>
            <a:chOff x="0" y="0"/>
            <a:chExt cx="6339713" cy="5433822"/>
          </a:xfrm>
        </p:grpSpPr>
        <p:sp>
          <p:nvSpPr>
            <p:cNvPr name="Freeform 15" id="15"/>
            <p:cNvSpPr/>
            <p:nvPr/>
          </p:nvSpPr>
          <p:spPr>
            <a:xfrm flipH="false" flipV="false" rot="0">
              <a:off x="-89154" y="-107061"/>
              <a:ext cx="6806057" cy="5669788"/>
            </a:xfrm>
            <a:custGeom>
              <a:avLst/>
              <a:gdLst/>
              <a:ahLst/>
              <a:cxnLst/>
              <a:rect r="r" b="b" t="t" l="l"/>
              <a:pathLst>
                <a:path h="5669788" w="6806057">
                  <a:moveTo>
                    <a:pt x="5290566" y="5437124"/>
                  </a:moveTo>
                  <a:cubicBezTo>
                    <a:pt x="5011674" y="5539486"/>
                    <a:pt x="4777232" y="5415153"/>
                    <a:pt x="4531233" y="5525135"/>
                  </a:cubicBezTo>
                  <a:cubicBezTo>
                    <a:pt x="4512056" y="5584571"/>
                    <a:pt x="4359783" y="5417058"/>
                    <a:pt x="4172712" y="5479542"/>
                  </a:cubicBezTo>
                  <a:cubicBezTo>
                    <a:pt x="3915410" y="5422519"/>
                    <a:pt x="3472815" y="5531104"/>
                    <a:pt x="3219196" y="5430520"/>
                  </a:cubicBezTo>
                  <a:cubicBezTo>
                    <a:pt x="2840482" y="5248910"/>
                    <a:pt x="2390140" y="5282946"/>
                    <a:pt x="1966087" y="5270881"/>
                  </a:cubicBezTo>
                  <a:cubicBezTo>
                    <a:pt x="1430782" y="5056759"/>
                    <a:pt x="975360" y="5005832"/>
                    <a:pt x="450596" y="4811014"/>
                  </a:cubicBezTo>
                  <a:cubicBezTo>
                    <a:pt x="0" y="4736338"/>
                    <a:pt x="131064" y="5072380"/>
                    <a:pt x="102362" y="3883152"/>
                  </a:cubicBezTo>
                  <a:cubicBezTo>
                    <a:pt x="104775" y="2663571"/>
                    <a:pt x="114300" y="1529334"/>
                    <a:pt x="89154" y="190500"/>
                  </a:cubicBezTo>
                  <a:cubicBezTo>
                    <a:pt x="201930" y="153543"/>
                    <a:pt x="398272" y="204216"/>
                    <a:pt x="626110" y="229235"/>
                  </a:cubicBezTo>
                  <a:cubicBezTo>
                    <a:pt x="815721" y="204216"/>
                    <a:pt x="1116203" y="126873"/>
                    <a:pt x="1370330" y="150114"/>
                  </a:cubicBezTo>
                  <a:cubicBezTo>
                    <a:pt x="1336675" y="129159"/>
                    <a:pt x="1628394" y="131699"/>
                    <a:pt x="1766951" y="149225"/>
                  </a:cubicBezTo>
                  <a:cubicBezTo>
                    <a:pt x="2131187" y="0"/>
                    <a:pt x="2096008" y="294386"/>
                    <a:pt x="2416556" y="307975"/>
                  </a:cubicBezTo>
                  <a:cubicBezTo>
                    <a:pt x="2410587" y="384175"/>
                    <a:pt x="2732024" y="257429"/>
                    <a:pt x="2784221" y="421767"/>
                  </a:cubicBezTo>
                  <a:cubicBezTo>
                    <a:pt x="3048000" y="477393"/>
                    <a:pt x="3190494" y="852170"/>
                    <a:pt x="3487293" y="931672"/>
                  </a:cubicBezTo>
                  <a:cubicBezTo>
                    <a:pt x="3508756" y="972058"/>
                    <a:pt x="3714623" y="885825"/>
                    <a:pt x="3993515" y="1011047"/>
                  </a:cubicBezTo>
                  <a:cubicBezTo>
                    <a:pt x="4692523" y="989584"/>
                    <a:pt x="5601208" y="993648"/>
                    <a:pt x="6395974" y="994283"/>
                  </a:cubicBezTo>
                  <a:cubicBezTo>
                    <a:pt x="6452616" y="2355596"/>
                    <a:pt x="6371082" y="3700653"/>
                    <a:pt x="6428867" y="5103876"/>
                  </a:cubicBezTo>
                  <a:cubicBezTo>
                    <a:pt x="6310376" y="5669788"/>
                    <a:pt x="6806057" y="5571363"/>
                    <a:pt x="5290566" y="5437124"/>
                  </a:cubicBezTo>
                  <a:close/>
                </a:path>
              </a:pathLst>
            </a:custGeom>
            <a:blipFill>
              <a:blip r:embed="rId8"/>
              <a:stretch>
                <a:fillRect l="-14282" t="0" r="-14282" b="0"/>
              </a:stretch>
            </a:blipFill>
          </p:spPr>
        </p:sp>
      </p:grpSp>
      <p:sp>
        <p:nvSpPr>
          <p:cNvPr name="TextBox 16" id="16"/>
          <p:cNvSpPr txBox="true"/>
          <p:nvPr/>
        </p:nvSpPr>
        <p:spPr>
          <a:xfrm rot="0">
            <a:off x="11445590" y="3572221"/>
            <a:ext cx="3575220" cy="3724275"/>
          </a:xfrm>
          <a:prstGeom prst="rect">
            <a:avLst/>
          </a:prstGeom>
        </p:spPr>
        <p:txBody>
          <a:bodyPr anchor="t" rtlCol="false" tIns="0" lIns="0" bIns="0" rIns="0">
            <a:spAutoFit/>
          </a:bodyPr>
          <a:lstStyle/>
          <a:p>
            <a:pPr>
              <a:lnSpc>
                <a:spcPts val="4919"/>
              </a:lnSpc>
            </a:pPr>
            <a:r>
              <a:rPr lang="en-US" sz="4099" spc="122">
                <a:solidFill>
                  <a:srgbClr val="302C2C"/>
                </a:solidFill>
                <a:latin typeface="Varela Round"/>
              </a:rPr>
              <a:t>•Sabe de esperas largas y de aguante apostólico. </a:t>
            </a:r>
          </a:p>
          <a:p>
            <a:pPr>
              <a:lnSpc>
                <a:spcPts val="4919"/>
              </a:lnSpc>
            </a:pP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7442" t="23455" r="1281" b="25201"/>
          <a:stretch>
            <a:fillRect/>
          </a:stretch>
        </p:blipFill>
        <p:spPr>
          <a:xfrm flipH="false" flipV="false">
            <a:off x="0" y="0"/>
            <a:ext cx="18288000" cy="10287000"/>
          </a:xfrm>
          <a:prstGeom prst="rect">
            <a:avLst/>
          </a:prstGeom>
        </p:spPr>
      </p:pic>
      <p:sp>
        <p:nvSpPr>
          <p:cNvPr name="Freeform 3" id="3"/>
          <p:cNvSpPr/>
          <p:nvPr/>
        </p:nvSpPr>
        <p:spPr>
          <a:xfrm flipH="false" flipV="false" rot="0">
            <a:off x="1201183" y="3932079"/>
            <a:ext cx="4970404" cy="5146430"/>
          </a:xfrm>
          <a:custGeom>
            <a:avLst/>
            <a:gdLst/>
            <a:ahLst/>
            <a:cxnLst/>
            <a:rect r="r" b="b" t="t" l="l"/>
            <a:pathLst>
              <a:path h="5146430" w="4970404">
                <a:moveTo>
                  <a:pt x="0" y="0"/>
                </a:moveTo>
                <a:lnTo>
                  <a:pt x="4970404" y="0"/>
                </a:lnTo>
                <a:lnTo>
                  <a:pt x="4970404" y="5146429"/>
                </a:lnTo>
                <a:lnTo>
                  <a:pt x="0" y="5146429"/>
                </a:lnTo>
                <a:lnTo>
                  <a:pt x="0" y="0"/>
                </a:lnTo>
                <a:close/>
              </a:path>
            </a:pathLst>
          </a:custGeom>
          <a:blipFill>
            <a:blip r:embed="rId3"/>
            <a:stretch>
              <a:fillRect l="0" t="-21385" r="-36530" b="-50700"/>
            </a:stretch>
          </a:blipFill>
        </p:spPr>
      </p:sp>
      <p:sp>
        <p:nvSpPr>
          <p:cNvPr name="Freeform 4" id="4"/>
          <p:cNvSpPr/>
          <p:nvPr/>
        </p:nvSpPr>
        <p:spPr>
          <a:xfrm flipH="false" flipV="false" rot="859101">
            <a:off x="7085620" y="-1843141"/>
            <a:ext cx="12450556" cy="5374989"/>
          </a:xfrm>
          <a:custGeom>
            <a:avLst/>
            <a:gdLst/>
            <a:ahLst/>
            <a:cxnLst/>
            <a:rect r="r" b="b" t="t" l="l"/>
            <a:pathLst>
              <a:path h="5374989" w="12450556">
                <a:moveTo>
                  <a:pt x="0" y="0"/>
                </a:moveTo>
                <a:lnTo>
                  <a:pt x="12450556" y="0"/>
                </a:lnTo>
                <a:lnTo>
                  <a:pt x="12450556" y="5374989"/>
                </a:lnTo>
                <a:lnTo>
                  <a:pt x="0" y="5374989"/>
                </a:lnTo>
                <a:lnTo>
                  <a:pt x="0" y="0"/>
                </a:lnTo>
                <a:close/>
              </a:path>
            </a:pathLst>
          </a:custGeom>
          <a:blipFill>
            <a:blip r:embed="rId4"/>
            <a:stretch>
              <a:fillRect l="0" t="-26544" r="-51225" b="0"/>
            </a:stretch>
          </a:blipFill>
        </p:spPr>
      </p:sp>
      <p:sp>
        <p:nvSpPr>
          <p:cNvPr name="TextBox 5" id="5"/>
          <p:cNvSpPr txBox="true"/>
          <p:nvPr/>
        </p:nvSpPr>
        <p:spPr>
          <a:xfrm rot="0">
            <a:off x="3933923" y="1193999"/>
            <a:ext cx="10423025" cy="1093788"/>
          </a:xfrm>
          <a:prstGeom prst="rect">
            <a:avLst/>
          </a:prstGeom>
        </p:spPr>
        <p:txBody>
          <a:bodyPr anchor="t" rtlCol="false" tIns="0" lIns="0" bIns="0" rIns="0">
            <a:spAutoFit/>
          </a:bodyPr>
          <a:lstStyle/>
          <a:p>
            <a:pPr algn="ctr">
              <a:lnSpc>
                <a:spcPts val="8000"/>
              </a:lnSpc>
            </a:pPr>
            <a:r>
              <a:rPr lang="en-US" sz="8000">
                <a:solidFill>
                  <a:srgbClr val="302C2C"/>
                </a:solidFill>
                <a:latin typeface="Pluma Bold"/>
              </a:rPr>
              <a:t>«Fructificar»</a:t>
            </a:r>
          </a:p>
        </p:txBody>
      </p:sp>
      <p:sp>
        <p:nvSpPr>
          <p:cNvPr name="Freeform 6" id="6"/>
          <p:cNvSpPr/>
          <p:nvPr/>
        </p:nvSpPr>
        <p:spPr>
          <a:xfrm flipH="false" flipV="false" rot="0">
            <a:off x="6660234" y="3932079"/>
            <a:ext cx="4970404" cy="5146430"/>
          </a:xfrm>
          <a:custGeom>
            <a:avLst/>
            <a:gdLst/>
            <a:ahLst/>
            <a:cxnLst/>
            <a:rect r="r" b="b" t="t" l="l"/>
            <a:pathLst>
              <a:path h="5146430" w="4970404">
                <a:moveTo>
                  <a:pt x="0" y="0"/>
                </a:moveTo>
                <a:lnTo>
                  <a:pt x="4970404" y="0"/>
                </a:lnTo>
                <a:lnTo>
                  <a:pt x="4970404" y="5146429"/>
                </a:lnTo>
                <a:lnTo>
                  <a:pt x="0" y="5146429"/>
                </a:lnTo>
                <a:lnTo>
                  <a:pt x="0" y="0"/>
                </a:lnTo>
                <a:close/>
              </a:path>
            </a:pathLst>
          </a:custGeom>
          <a:blipFill>
            <a:blip r:embed="rId3"/>
            <a:stretch>
              <a:fillRect l="0" t="-21385" r="-36530" b="-50700"/>
            </a:stretch>
          </a:blipFill>
        </p:spPr>
      </p:sp>
      <p:sp>
        <p:nvSpPr>
          <p:cNvPr name="Freeform 7" id="7"/>
          <p:cNvSpPr/>
          <p:nvPr/>
        </p:nvSpPr>
        <p:spPr>
          <a:xfrm flipH="false" flipV="false" rot="0">
            <a:off x="12116413" y="3932079"/>
            <a:ext cx="4970404" cy="5146430"/>
          </a:xfrm>
          <a:custGeom>
            <a:avLst/>
            <a:gdLst/>
            <a:ahLst/>
            <a:cxnLst/>
            <a:rect r="r" b="b" t="t" l="l"/>
            <a:pathLst>
              <a:path h="5146430" w="4970404">
                <a:moveTo>
                  <a:pt x="0" y="0"/>
                </a:moveTo>
                <a:lnTo>
                  <a:pt x="4970404" y="0"/>
                </a:lnTo>
                <a:lnTo>
                  <a:pt x="4970404" y="5146429"/>
                </a:lnTo>
                <a:lnTo>
                  <a:pt x="0" y="5146429"/>
                </a:lnTo>
                <a:lnTo>
                  <a:pt x="0" y="0"/>
                </a:lnTo>
                <a:close/>
              </a:path>
            </a:pathLst>
          </a:custGeom>
          <a:blipFill>
            <a:blip r:embed="rId3"/>
            <a:stretch>
              <a:fillRect l="0" t="-21385" r="-36530" b="-50700"/>
            </a:stretch>
          </a:blipFill>
        </p:spPr>
      </p:sp>
      <p:grpSp>
        <p:nvGrpSpPr>
          <p:cNvPr name="Group 8" id="8"/>
          <p:cNvGrpSpPr>
            <a:grpSpLocks noChangeAspect="true"/>
          </p:cNvGrpSpPr>
          <p:nvPr/>
        </p:nvGrpSpPr>
        <p:grpSpPr>
          <a:xfrm rot="-152458">
            <a:off x="1773059" y="2121091"/>
            <a:ext cx="3170901" cy="2717807"/>
            <a:chOff x="0" y="0"/>
            <a:chExt cx="6339713" cy="5433822"/>
          </a:xfrm>
        </p:grpSpPr>
        <p:sp>
          <p:nvSpPr>
            <p:cNvPr name="Freeform 9" id="9"/>
            <p:cNvSpPr/>
            <p:nvPr/>
          </p:nvSpPr>
          <p:spPr>
            <a:xfrm flipH="false" flipV="false" rot="0">
              <a:off x="-89154" y="-107061"/>
              <a:ext cx="6806057" cy="5669788"/>
            </a:xfrm>
            <a:custGeom>
              <a:avLst/>
              <a:gdLst/>
              <a:ahLst/>
              <a:cxnLst/>
              <a:rect r="r" b="b" t="t" l="l"/>
              <a:pathLst>
                <a:path h="5669788" w="6806057">
                  <a:moveTo>
                    <a:pt x="5290566" y="5437124"/>
                  </a:moveTo>
                  <a:cubicBezTo>
                    <a:pt x="5011674" y="5539486"/>
                    <a:pt x="4777232" y="5415153"/>
                    <a:pt x="4531233" y="5525135"/>
                  </a:cubicBezTo>
                  <a:cubicBezTo>
                    <a:pt x="4512056" y="5584571"/>
                    <a:pt x="4359783" y="5417058"/>
                    <a:pt x="4172712" y="5479542"/>
                  </a:cubicBezTo>
                  <a:cubicBezTo>
                    <a:pt x="3915410" y="5422519"/>
                    <a:pt x="3472815" y="5531104"/>
                    <a:pt x="3219196" y="5430520"/>
                  </a:cubicBezTo>
                  <a:cubicBezTo>
                    <a:pt x="2840482" y="5248910"/>
                    <a:pt x="2390140" y="5282946"/>
                    <a:pt x="1966087" y="5270881"/>
                  </a:cubicBezTo>
                  <a:cubicBezTo>
                    <a:pt x="1430782" y="5056759"/>
                    <a:pt x="975360" y="5005832"/>
                    <a:pt x="450596" y="4811014"/>
                  </a:cubicBezTo>
                  <a:cubicBezTo>
                    <a:pt x="0" y="4736338"/>
                    <a:pt x="131064" y="5072380"/>
                    <a:pt x="102362" y="3883152"/>
                  </a:cubicBezTo>
                  <a:cubicBezTo>
                    <a:pt x="104775" y="2663571"/>
                    <a:pt x="114300" y="1529334"/>
                    <a:pt x="89154" y="190500"/>
                  </a:cubicBezTo>
                  <a:cubicBezTo>
                    <a:pt x="201930" y="153543"/>
                    <a:pt x="398272" y="204216"/>
                    <a:pt x="626110" y="229235"/>
                  </a:cubicBezTo>
                  <a:cubicBezTo>
                    <a:pt x="815721" y="204216"/>
                    <a:pt x="1116203" y="126873"/>
                    <a:pt x="1370330" y="150114"/>
                  </a:cubicBezTo>
                  <a:cubicBezTo>
                    <a:pt x="1336675" y="129159"/>
                    <a:pt x="1628394" y="131699"/>
                    <a:pt x="1766951" y="149225"/>
                  </a:cubicBezTo>
                  <a:cubicBezTo>
                    <a:pt x="2131187" y="0"/>
                    <a:pt x="2096008" y="294386"/>
                    <a:pt x="2416556" y="307975"/>
                  </a:cubicBezTo>
                  <a:cubicBezTo>
                    <a:pt x="2410587" y="384175"/>
                    <a:pt x="2732024" y="257429"/>
                    <a:pt x="2784221" y="421767"/>
                  </a:cubicBezTo>
                  <a:cubicBezTo>
                    <a:pt x="3048000" y="477393"/>
                    <a:pt x="3190494" y="852170"/>
                    <a:pt x="3487293" y="931672"/>
                  </a:cubicBezTo>
                  <a:cubicBezTo>
                    <a:pt x="3508756" y="972058"/>
                    <a:pt x="3714623" y="885825"/>
                    <a:pt x="3993515" y="1011047"/>
                  </a:cubicBezTo>
                  <a:cubicBezTo>
                    <a:pt x="4692523" y="989584"/>
                    <a:pt x="5601208" y="993648"/>
                    <a:pt x="6395974" y="994283"/>
                  </a:cubicBezTo>
                  <a:cubicBezTo>
                    <a:pt x="6452616" y="2355596"/>
                    <a:pt x="6371082" y="3700653"/>
                    <a:pt x="6428867" y="5103876"/>
                  </a:cubicBezTo>
                  <a:cubicBezTo>
                    <a:pt x="6310376" y="5669788"/>
                    <a:pt x="6806057" y="5571363"/>
                    <a:pt x="5290566" y="5437124"/>
                  </a:cubicBezTo>
                  <a:close/>
                </a:path>
              </a:pathLst>
            </a:custGeom>
            <a:blipFill>
              <a:blip r:embed="rId5"/>
              <a:stretch>
                <a:fillRect l="0" t="-39922" r="0" b="-39922"/>
              </a:stretch>
            </a:blipFill>
          </p:spPr>
        </p:sp>
      </p:grpSp>
      <p:grpSp>
        <p:nvGrpSpPr>
          <p:cNvPr name="Group 10" id="10"/>
          <p:cNvGrpSpPr>
            <a:grpSpLocks noChangeAspect="true"/>
          </p:cNvGrpSpPr>
          <p:nvPr/>
        </p:nvGrpSpPr>
        <p:grpSpPr>
          <a:xfrm rot="-152458">
            <a:off x="7506286" y="2134341"/>
            <a:ext cx="3780253" cy="3240087"/>
            <a:chOff x="0" y="0"/>
            <a:chExt cx="6339713" cy="5433822"/>
          </a:xfrm>
        </p:grpSpPr>
        <p:sp>
          <p:nvSpPr>
            <p:cNvPr name="Freeform 11" id="11"/>
            <p:cNvSpPr/>
            <p:nvPr/>
          </p:nvSpPr>
          <p:spPr>
            <a:xfrm flipH="false" flipV="false" rot="0">
              <a:off x="-89154" y="-107061"/>
              <a:ext cx="6806057" cy="5669788"/>
            </a:xfrm>
            <a:custGeom>
              <a:avLst/>
              <a:gdLst/>
              <a:ahLst/>
              <a:cxnLst/>
              <a:rect r="r" b="b" t="t" l="l"/>
              <a:pathLst>
                <a:path h="5669788" w="6806057">
                  <a:moveTo>
                    <a:pt x="5290566" y="5437124"/>
                  </a:moveTo>
                  <a:cubicBezTo>
                    <a:pt x="5011674" y="5539486"/>
                    <a:pt x="4777232" y="5415153"/>
                    <a:pt x="4531233" y="5525135"/>
                  </a:cubicBezTo>
                  <a:cubicBezTo>
                    <a:pt x="4512056" y="5584571"/>
                    <a:pt x="4359783" y="5417058"/>
                    <a:pt x="4172712" y="5479542"/>
                  </a:cubicBezTo>
                  <a:cubicBezTo>
                    <a:pt x="3915410" y="5422519"/>
                    <a:pt x="3472815" y="5531104"/>
                    <a:pt x="3219196" y="5430520"/>
                  </a:cubicBezTo>
                  <a:cubicBezTo>
                    <a:pt x="2840482" y="5248910"/>
                    <a:pt x="2390140" y="5282946"/>
                    <a:pt x="1966087" y="5270881"/>
                  </a:cubicBezTo>
                  <a:cubicBezTo>
                    <a:pt x="1430782" y="5056759"/>
                    <a:pt x="975360" y="5005832"/>
                    <a:pt x="450596" y="4811014"/>
                  </a:cubicBezTo>
                  <a:cubicBezTo>
                    <a:pt x="0" y="4736338"/>
                    <a:pt x="131064" y="5072380"/>
                    <a:pt x="102362" y="3883152"/>
                  </a:cubicBezTo>
                  <a:cubicBezTo>
                    <a:pt x="104775" y="2663571"/>
                    <a:pt x="114300" y="1529334"/>
                    <a:pt x="89154" y="190500"/>
                  </a:cubicBezTo>
                  <a:cubicBezTo>
                    <a:pt x="201930" y="153543"/>
                    <a:pt x="398272" y="204216"/>
                    <a:pt x="626110" y="229235"/>
                  </a:cubicBezTo>
                  <a:cubicBezTo>
                    <a:pt x="815721" y="204216"/>
                    <a:pt x="1116203" y="126873"/>
                    <a:pt x="1370330" y="150114"/>
                  </a:cubicBezTo>
                  <a:cubicBezTo>
                    <a:pt x="1336675" y="129159"/>
                    <a:pt x="1628394" y="131699"/>
                    <a:pt x="1766951" y="149225"/>
                  </a:cubicBezTo>
                  <a:cubicBezTo>
                    <a:pt x="2131187" y="0"/>
                    <a:pt x="2096008" y="294386"/>
                    <a:pt x="2416556" y="307975"/>
                  </a:cubicBezTo>
                  <a:cubicBezTo>
                    <a:pt x="2410587" y="384175"/>
                    <a:pt x="2732024" y="257429"/>
                    <a:pt x="2784221" y="421767"/>
                  </a:cubicBezTo>
                  <a:cubicBezTo>
                    <a:pt x="3048000" y="477393"/>
                    <a:pt x="3190494" y="852170"/>
                    <a:pt x="3487293" y="931672"/>
                  </a:cubicBezTo>
                  <a:cubicBezTo>
                    <a:pt x="3508756" y="972058"/>
                    <a:pt x="3714623" y="885825"/>
                    <a:pt x="3993515" y="1011047"/>
                  </a:cubicBezTo>
                  <a:cubicBezTo>
                    <a:pt x="4692523" y="989584"/>
                    <a:pt x="5601208" y="993648"/>
                    <a:pt x="6395974" y="994283"/>
                  </a:cubicBezTo>
                  <a:cubicBezTo>
                    <a:pt x="6452616" y="2355596"/>
                    <a:pt x="6371082" y="3700653"/>
                    <a:pt x="6428867" y="5103876"/>
                  </a:cubicBezTo>
                  <a:cubicBezTo>
                    <a:pt x="6310376" y="5669788"/>
                    <a:pt x="6806057" y="5571363"/>
                    <a:pt x="5290566" y="5437124"/>
                  </a:cubicBezTo>
                  <a:close/>
                </a:path>
              </a:pathLst>
            </a:custGeom>
            <a:blipFill>
              <a:blip r:embed="rId6"/>
              <a:stretch>
                <a:fillRect l="-15725" t="0" r="-15725" b="0"/>
              </a:stretch>
            </a:blipFill>
          </p:spPr>
        </p:sp>
      </p:grpSp>
      <p:grpSp>
        <p:nvGrpSpPr>
          <p:cNvPr name="Group 12" id="12"/>
          <p:cNvGrpSpPr>
            <a:grpSpLocks noChangeAspect="true"/>
          </p:cNvGrpSpPr>
          <p:nvPr/>
        </p:nvGrpSpPr>
        <p:grpSpPr>
          <a:xfrm rot="-152458">
            <a:off x="13341563" y="1507522"/>
            <a:ext cx="3170901" cy="2717807"/>
            <a:chOff x="0" y="0"/>
            <a:chExt cx="6339713" cy="5433822"/>
          </a:xfrm>
        </p:grpSpPr>
        <p:sp>
          <p:nvSpPr>
            <p:cNvPr name="Freeform 13" id="13"/>
            <p:cNvSpPr/>
            <p:nvPr/>
          </p:nvSpPr>
          <p:spPr>
            <a:xfrm flipH="false" flipV="false" rot="0">
              <a:off x="-89154" y="-107061"/>
              <a:ext cx="6806057" cy="5669788"/>
            </a:xfrm>
            <a:custGeom>
              <a:avLst/>
              <a:gdLst/>
              <a:ahLst/>
              <a:cxnLst/>
              <a:rect r="r" b="b" t="t" l="l"/>
              <a:pathLst>
                <a:path h="5669788" w="6806057">
                  <a:moveTo>
                    <a:pt x="5290566" y="5437124"/>
                  </a:moveTo>
                  <a:cubicBezTo>
                    <a:pt x="5011674" y="5539486"/>
                    <a:pt x="4777232" y="5415153"/>
                    <a:pt x="4531233" y="5525135"/>
                  </a:cubicBezTo>
                  <a:cubicBezTo>
                    <a:pt x="4512056" y="5584571"/>
                    <a:pt x="4359783" y="5417058"/>
                    <a:pt x="4172712" y="5479542"/>
                  </a:cubicBezTo>
                  <a:cubicBezTo>
                    <a:pt x="3915410" y="5422519"/>
                    <a:pt x="3472815" y="5531104"/>
                    <a:pt x="3219196" y="5430520"/>
                  </a:cubicBezTo>
                  <a:cubicBezTo>
                    <a:pt x="2840482" y="5248910"/>
                    <a:pt x="2390140" y="5282946"/>
                    <a:pt x="1966087" y="5270881"/>
                  </a:cubicBezTo>
                  <a:cubicBezTo>
                    <a:pt x="1430782" y="5056759"/>
                    <a:pt x="975360" y="5005832"/>
                    <a:pt x="450596" y="4811014"/>
                  </a:cubicBezTo>
                  <a:cubicBezTo>
                    <a:pt x="0" y="4736338"/>
                    <a:pt x="131064" y="5072380"/>
                    <a:pt x="102362" y="3883152"/>
                  </a:cubicBezTo>
                  <a:cubicBezTo>
                    <a:pt x="104775" y="2663571"/>
                    <a:pt x="114300" y="1529334"/>
                    <a:pt x="89154" y="190500"/>
                  </a:cubicBezTo>
                  <a:cubicBezTo>
                    <a:pt x="201930" y="153543"/>
                    <a:pt x="398272" y="204216"/>
                    <a:pt x="626110" y="229235"/>
                  </a:cubicBezTo>
                  <a:cubicBezTo>
                    <a:pt x="815721" y="204216"/>
                    <a:pt x="1116203" y="126873"/>
                    <a:pt x="1370330" y="150114"/>
                  </a:cubicBezTo>
                  <a:cubicBezTo>
                    <a:pt x="1336675" y="129159"/>
                    <a:pt x="1628394" y="131699"/>
                    <a:pt x="1766951" y="149225"/>
                  </a:cubicBezTo>
                  <a:cubicBezTo>
                    <a:pt x="2131187" y="0"/>
                    <a:pt x="2096008" y="294386"/>
                    <a:pt x="2416556" y="307975"/>
                  </a:cubicBezTo>
                  <a:cubicBezTo>
                    <a:pt x="2410587" y="384175"/>
                    <a:pt x="2732024" y="257429"/>
                    <a:pt x="2784221" y="421767"/>
                  </a:cubicBezTo>
                  <a:cubicBezTo>
                    <a:pt x="3048000" y="477393"/>
                    <a:pt x="3190494" y="852170"/>
                    <a:pt x="3487293" y="931672"/>
                  </a:cubicBezTo>
                  <a:cubicBezTo>
                    <a:pt x="3508756" y="972058"/>
                    <a:pt x="3714623" y="885825"/>
                    <a:pt x="3993515" y="1011047"/>
                  </a:cubicBezTo>
                  <a:cubicBezTo>
                    <a:pt x="4692523" y="989584"/>
                    <a:pt x="5601208" y="993648"/>
                    <a:pt x="6395974" y="994283"/>
                  </a:cubicBezTo>
                  <a:cubicBezTo>
                    <a:pt x="6452616" y="2355596"/>
                    <a:pt x="6371082" y="3700653"/>
                    <a:pt x="6428867" y="5103876"/>
                  </a:cubicBezTo>
                  <a:cubicBezTo>
                    <a:pt x="6310376" y="5669788"/>
                    <a:pt x="6806057" y="5571363"/>
                    <a:pt x="5290566" y="5437124"/>
                  </a:cubicBezTo>
                  <a:close/>
                </a:path>
              </a:pathLst>
            </a:custGeom>
            <a:blipFill>
              <a:blip r:embed="rId7"/>
              <a:stretch>
                <a:fillRect l="-84863" t="0" r="0" b="0"/>
              </a:stretch>
            </a:blipFill>
          </p:spPr>
        </p:sp>
      </p:grpSp>
      <p:sp>
        <p:nvSpPr>
          <p:cNvPr name="Freeform 14" id="14"/>
          <p:cNvSpPr/>
          <p:nvPr/>
        </p:nvSpPr>
        <p:spPr>
          <a:xfrm flipH="false" flipV="false" rot="-9334208">
            <a:off x="-1208752" y="7920162"/>
            <a:ext cx="8614985" cy="4055220"/>
          </a:xfrm>
          <a:custGeom>
            <a:avLst/>
            <a:gdLst/>
            <a:ahLst/>
            <a:cxnLst/>
            <a:rect r="r" b="b" t="t" l="l"/>
            <a:pathLst>
              <a:path h="4055220" w="8614985">
                <a:moveTo>
                  <a:pt x="0" y="0"/>
                </a:moveTo>
                <a:lnTo>
                  <a:pt x="8614985" y="0"/>
                </a:lnTo>
                <a:lnTo>
                  <a:pt x="8614985" y="4055220"/>
                </a:lnTo>
                <a:lnTo>
                  <a:pt x="0" y="4055220"/>
                </a:lnTo>
                <a:lnTo>
                  <a:pt x="0" y="0"/>
                </a:lnTo>
                <a:close/>
              </a:path>
            </a:pathLst>
          </a:custGeom>
          <a:blipFill>
            <a:blip r:embed="rId4"/>
            <a:stretch>
              <a:fillRect l="-106346" t="-67728" r="-12207" b="0"/>
            </a:stretch>
          </a:blipFill>
        </p:spPr>
      </p:sp>
      <p:sp>
        <p:nvSpPr>
          <p:cNvPr name="Freeform 15" id="15"/>
          <p:cNvSpPr/>
          <p:nvPr/>
        </p:nvSpPr>
        <p:spPr>
          <a:xfrm flipH="false" flipV="false" rot="-1647300">
            <a:off x="5864075" y="7071251"/>
            <a:ext cx="1718360" cy="3779103"/>
          </a:xfrm>
          <a:custGeom>
            <a:avLst/>
            <a:gdLst/>
            <a:ahLst/>
            <a:cxnLst/>
            <a:rect r="r" b="b" t="t" l="l"/>
            <a:pathLst>
              <a:path h="3779103" w="1718360">
                <a:moveTo>
                  <a:pt x="0" y="0"/>
                </a:moveTo>
                <a:lnTo>
                  <a:pt x="1718360" y="0"/>
                </a:lnTo>
                <a:lnTo>
                  <a:pt x="1718360" y="3779103"/>
                </a:lnTo>
                <a:lnTo>
                  <a:pt x="0" y="3779103"/>
                </a:lnTo>
                <a:lnTo>
                  <a:pt x="0" y="0"/>
                </a:lnTo>
                <a:close/>
              </a:path>
            </a:pathLst>
          </a:custGeom>
          <a:blipFill>
            <a:blip r:embed="rId8"/>
            <a:stretch>
              <a:fillRect l="0" t="0" r="0" b="-26305"/>
            </a:stretch>
          </a:blipFill>
        </p:spPr>
      </p:sp>
      <p:sp>
        <p:nvSpPr>
          <p:cNvPr name="Freeform 16" id="16"/>
          <p:cNvSpPr/>
          <p:nvPr/>
        </p:nvSpPr>
        <p:spPr>
          <a:xfrm flipH="false" flipV="false" rot="-1647300">
            <a:off x="7822852" y="8452617"/>
            <a:ext cx="1718360" cy="2579129"/>
          </a:xfrm>
          <a:custGeom>
            <a:avLst/>
            <a:gdLst/>
            <a:ahLst/>
            <a:cxnLst/>
            <a:rect r="r" b="b" t="t" l="l"/>
            <a:pathLst>
              <a:path h="2579129" w="1718360">
                <a:moveTo>
                  <a:pt x="0" y="0"/>
                </a:moveTo>
                <a:lnTo>
                  <a:pt x="1718361" y="0"/>
                </a:lnTo>
                <a:lnTo>
                  <a:pt x="1718361" y="2579129"/>
                </a:lnTo>
                <a:lnTo>
                  <a:pt x="0" y="2579129"/>
                </a:lnTo>
                <a:lnTo>
                  <a:pt x="0" y="0"/>
                </a:lnTo>
                <a:close/>
              </a:path>
            </a:pathLst>
          </a:custGeom>
          <a:blipFill>
            <a:blip r:embed="rId8"/>
            <a:stretch>
              <a:fillRect l="0" t="0" r="0" b="-85071"/>
            </a:stretch>
          </a:blipFill>
        </p:spPr>
      </p:sp>
      <p:sp>
        <p:nvSpPr>
          <p:cNvPr name="Freeform 17" id="17"/>
          <p:cNvSpPr/>
          <p:nvPr/>
        </p:nvSpPr>
        <p:spPr>
          <a:xfrm flipH="false" flipV="false" rot="0">
            <a:off x="-844099" y="0"/>
            <a:ext cx="8405218" cy="3029764"/>
          </a:xfrm>
          <a:custGeom>
            <a:avLst/>
            <a:gdLst/>
            <a:ahLst/>
            <a:cxnLst/>
            <a:rect r="r" b="b" t="t" l="l"/>
            <a:pathLst>
              <a:path h="3029764" w="8405218">
                <a:moveTo>
                  <a:pt x="0" y="0"/>
                </a:moveTo>
                <a:lnTo>
                  <a:pt x="8405217" y="0"/>
                </a:lnTo>
                <a:lnTo>
                  <a:pt x="8405217" y="3029764"/>
                </a:lnTo>
                <a:lnTo>
                  <a:pt x="0" y="3029764"/>
                </a:lnTo>
                <a:lnTo>
                  <a:pt x="0" y="0"/>
                </a:lnTo>
                <a:close/>
              </a:path>
            </a:pathLst>
          </a:custGeom>
          <a:blipFill>
            <a:blip r:embed="rId9"/>
            <a:stretch>
              <a:fillRect l="-61583" t="-43324" r="-31518" b="-12029"/>
            </a:stretch>
          </a:blipFill>
        </p:spPr>
      </p:sp>
      <p:sp>
        <p:nvSpPr>
          <p:cNvPr name="TextBox 18" id="18"/>
          <p:cNvSpPr txBox="true"/>
          <p:nvPr/>
        </p:nvSpPr>
        <p:spPr>
          <a:xfrm rot="0">
            <a:off x="12621238" y="4459063"/>
            <a:ext cx="4136071" cy="4857750"/>
          </a:xfrm>
          <a:prstGeom prst="rect">
            <a:avLst/>
          </a:prstGeom>
        </p:spPr>
        <p:txBody>
          <a:bodyPr anchor="t" rtlCol="false" tIns="0" lIns="0" bIns="0" rIns="0">
            <a:spAutoFit/>
          </a:bodyPr>
          <a:lstStyle/>
          <a:p>
            <a:pPr>
              <a:lnSpc>
                <a:spcPts val="3839"/>
              </a:lnSpc>
            </a:pPr>
            <a:r>
              <a:rPr lang="en-US" sz="3199">
                <a:solidFill>
                  <a:srgbClr val="302C2C"/>
                </a:solidFill>
                <a:latin typeface="Varela Round"/>
              </a:rPr>
              <a:t>•Cuida el trigo y no pierde la paz por la cizaña. </a:t>
            </a:r>
          </a:p>
          <a:p>
            <a:pPr>
              <a:lnSpc>
                <a:spcPts val="3839"/>
              </a:lnSpc>
            </a:pPr>
            <a:r>
              <a:rPr lang="en-US" sz="3199">
                <a:solidFill>
                  <a:srgbClr val="302C2C"/>
                </a:solidFill>
                <a:latin typeface="Varela Round"/>
              </a:rPr>
              <a:t>•El sembrador, cuando ve despuntar la cizaña en medio del trigo, no tiene reacciones quejosas ni alarmistas. </a:t>
            </a:r>
          </a:p>
          <a:p>
            <a:pPr>
              <a:lnSpc>
                <a:spcPts val="3839"/>
              </a:lnSpc>
            </a:pPr>
          </a:p>
        </p:txBody>
      </p:sp>
      <p:sp>
        <p:nvSpPr>
          <p:cNvPr name="TextBox 19" id="19"/>
          <p:cNvSpPr txBox="true"/>
          <p:nvPr/>
        </p:nvSpPr>
        <p:spPr>
          <a:xfrm rot="0">
            <a:off x="1714372" y="5484177"/>
            <a:ext cx="3960874" cy="3476625"/>
          </a:xfrm>
          <a:prstGeom prst="rect">
            <a:avLst/>
          </a:prstGeom>
        </p:spPr>
        <p:txBody>
          <a:bodyPr anchor="t" rtlCol="false" tIns="0" lIns="0" bIns="0" rIns="0">
            <a:spAutoFit/>
          </a:bodyPr>
          <a:lstStyle/>
          <a:p>
            <a:pPr algn="ctr">
              <a:lnSpc>
                <a:spcPts val="5519"/>
              </a:lnSpc>
            </a:pPr>
            <a:r>
              <a:rPr lang="en-US" sz="4599">
                <a:solidFill>
                  <a:srgbClr val="302C2C"/>
                </a:solidFill>
                <a:latin typeface="Varela Round"/>
              </a:rPr>
              <a:t>•Fiel al don del Señor, también sabe «fructificar».</a:t>
            </a:r>
          </a:p>
          <a:p>
            <a:pPr algn="ctr">
              <a:lnSpc>
                <a:spcPts val="5519"/>
              </a:lnSpc>
            </a:pPr>
          </a:p>
        </p:txBody>
      </p:sp>
      <p:sp>
        <p:nvSpPr>
          <p:cNvPr name="TextBox 20" id="20"/>
          <p:cNvSpPr txBox="true"/>
          <p:nvPr/>
        </p:nvSpPr>
        <p:spPr>
          <a:xfrm rot="0">
            <a:off x="7165267" y="5539971"/>
            <a:ext cx="4079978" cy="3267075"/>
          </a:xfrm>
          <a:prstGeom prst="rect">
            <a:avLst/>
          </a:prstGeom>
        </p:spPr>
        <p:txBody>
          <a:bodyPr anchor="t" rtlCol="false" tIns="0" lIns="0" bIns="0" rIns="0">
            <a:spAutoFit/>
          </a:bodyPr>
          <a:lstStyle/>
          <a:p>
            <a:pPr>
              <a:lnSpc>
                <a:spcPts val="4308"/>
              </a:lnSpc>
            </a:pPr>
            <a:r>
              <a:rPr lang="en-US" sz="3590">
                <a:solidFill>
                  <a:srgbClr val="302C2C"/>
                </a:solidFill>
                <a:latin typeface="Varela Round"/>
              </a:rPr>
              <a:t>•Un Misionero siempre está atento a los frutos, porque el Señor la quiere fecunda. </a:t>
            </a:r>
          </a:p>
          <a:p>
            <a:pPr algn="ctr">
              <a:lnSpc>
                <a:spcPts val="4308"/>
              </a:lnSpc>
            </a:pP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13459" t="27748" r="13459" b="17166"/>
          <a:stretch>
            <a:fillRect/>
          </a:stretch>
        </p:blipFill>
        <p:spPr>
          <a:xfrm flipH="false" flipV="false">
            <a:off x="0" y="0"/>
            <a:ext cx="18288000" cy="10287000"/>
          </a:xfrm>
          <a:prstGeom prst="rect">
            <a:avLst/>
          </a:prstGeom>
        </p:spPr>
      </p:pic>
      <p:sp>
        <p:nvSpPr>
          <p:cNvPr name="Freeform 3" id="3"/>
          <p:cNvSpPr/>
          <p:nvPr/>
        </p:nvSpPr>
        <p:spPr>
          <a:xfrm flipH="false" flipV="true" rot="0">
            <a:off x="7471516" y="352938"/>
            <a:ext cx="10294609" cy="8454101"/>
          </a:xfrm>
          <a:custGeom>
            <a:avLst/>
            <a:gdLst/>
            <a:ahLst/>
            <a:cxnLst/>
            <a:rect r="r" b="b" t="t" l="l"/>
            <a:pathLst>
              <a:path h="8454101" w="10294609">
                <a:moveTo>
                  <a:pt x="0" y="8454101"/>
                </a:moveTo>
                <a:lnTo>
                  <a:pt x="10294609" y="8454101"/>
                </a:lnTo>
                <a:lnTo>
                  <a:pt x="10294609" y="0"/>
                </a:lnTo>
                <a:lnTo>
                  <a:pt x="0" y="0"/>
                </a:lnTo>
                <a:lnTo>
                  <a:pt x="0" y="8454101"/>
                </a:lnTo>
                <a:close/>
              </a:path>
            </a:pathLst>
          </a:custGeom>
          <a:blipFill>
            <a:blip r:embed="rId3"/>
            <a:stretch>
              <a:fillRect l="-23406" t="-20309" r="-127035" b="-97740"/>
            </a:stretch>
          </a:blipFill>
        </p:spPr>
      </p:sp>
      <p:sp>
        <p:nvSpPr>
          <p:cNvPr name="Freeform 4" id="4"/>
          <p:cNvSpPr/>
          <p:nvPr/>
        </p:nvSpPr>
        <p:spPr>
          <a:xfrm flipH="false" flipV="false" rot="0">
            <a:off x="11862443" y="0"/>
            <a:ext cx="756378" cy="770831"/>
          </a:xfrm>
          <a:custGeom>
            <a:avLst/>
            <a:gdLst/>
            <a:ahLst/>
            <a:cxnLst/>
            <a:rect r="r" b="b" t="t" l="l"/>
            <a:pathLst>
              <a:path h="770831" w="756378">
                <a:moveTo>
                  <a:pt x="0" y="0"/>
                </a:moveTo>
                <a:lnTo>
                  <a:pt x="756378" y="0"/>
                </a:lnTo>
                <a:lnTo>
                  <a:pt x="756378" y="770831"/>
                </a:lnTo>
                <a:lnTo>
                  <a:pt x="0" y="770831"/>
                </a:lnTo>
                <a:lnTo>
                  <a:pt x="0" y="0"/>
                </a:lnTo>
                <a:close/>
              </a:path>
            </a:pathLst>
          </a:custGeom>
          <a:blipFill>
            <a:blip r:embed="rId4"/>
            <a:stretch>
              <a:fillRect l="0" t="0" r="0" b="0"/>
            </a:stretch>
          </a:blipFill>
        </p:spPr>
      </p:sp>
      <p:grpSp>
        <p:nvGrpSpPr>
          <p:cNvPr name="Group 5" id="5"/>
          <p:cNvGrpSpPr>
            <a:grpSpLocks noChangeAspect="true"/>
          </p:cNvGrpSpPr>
          <p:nvPr/>
        </p:nvGrpSpPr>
        <p:grpSpPr>
          <a:xfrm rot="0">
            <a:off x="-129900" y="-1249159"/>
            <a:ext cx="7601416" cy="11741237"/>
            <a:chOff x="0" y="0"/>
            <a:chExt cx="2192020" cy="3385820"/>
          </a:xfrm>
        </p:grpSpPr>
        <p:sp>
          <p:nvSpPr>
            <p:cNvPr name="Freeform 6" id="6"/>
            <p:cNvSpPr/>
            <p:nvPr/>
          </p:nvSpPr>
          <p:spPr>
            <a:xfrm flipH="false" flipV="false" rot="0">
              <a:off x="1270" y="-1"/>
              <a:ext cx="2194560" cy="3388362"/>
            </a:xfrm>
            <a:custGeom>
              <a:avLst/>
              <a:gdLst/>
              <a:ahLst/>
              <a:cxnLst/>
              <a:rect r="r" b="b" t="t" l="l"/>
              <a:pathLst>
                <a:path h="3388362" w="2194560">
                  <a:moveTo>
                    <a:pt x="3810" y="317501"/>
                  </a:moveTo>
                  <a:cubicBezTo>
                    <a:pt x="13970" y="425451"/>
                    <a:pt x="16510" y="533401"/>
                    <a:pt x="17780" y="642621"/>
                  </a:cubicBezTo>
                  <a:cubicBezTo>
                    <a:pt x="24130" y="1036321"/>
                    <a:pt x="21590" y="1430021"/>
                    <a:pt x="17780" y="1823721"/>
                  </a:cubicBezTo>
                  <a:cubicBezTo>
                    <a:pt x="13970" y="2218691"/>
                    <a:pt x="8890" y="2613661"/>
                    <a:pt x="8890" y="3009901"/>
                  </a:cubicBezTo>
                  <a:cubicBezTo>
                    <a:pt x="8890" y="3013711"/>
                    <a:pt x="8890" y="3017521"/>
                    <a:pt x="7620" y="3021331"/>
                  </a:cubicBezTo>
                  <a:cubicBezTo>
                    <a:pt x="11430" y="3022601"/>
                    <a:pt x="15240" y="3025141"/>
                    <a:pt x="19050" y="3027681"/>
                  </a:cubicBezTo>
                  <a:cubicBezTo>
                    <a:pt x="24130" y="3031491"/>
                    <a:pt x="27940" y="3037841"/>
                    <a:pt x="33020" y="3044191"/>
                  </a:cubicBezTo>
                  <a:cubicBezTo>
                    <a:pt x="44450" y="3058161"/>
                    <a:pt x="55880" y="3072131"/>
                    <a:pt x="66040" y="3086101"/>
                  </a:cubicBezTo>
                  <a:cubicBezTo>
                    <a:pt x="77470" y="3102611"/>
                    <a:pt x="88900" y="3117851"/>
                    <a:pt x="100330" y="3134361"/>
                  </a:cubicBezTo>
                  <a:cubicBezTo>
                    <a:pt x="105410" y="3141981"/>
                    <a:pt x="110490" y="3149601"/>
                    <a:pt x="115570" y="3155951"/>
                  </a:cubicBezTo>
                  <a:cubicBezTo>
                    <a:pt x="119380" y="3161031"/>
                    <a:pt x="125730" y="3163571"/>
                    <a:pt x="129540" y="3167381"/>
                  </a:cubicBezTo>
                  <a:cubicBezTo>
                    <a:pt x="142240" y="3177541"/>
                    <a:pt x="156210" y="3187701"/>
                    <a:pt x="168910" y="3197861"/>
                  </a:cubicBezTo>
                  <a:cubicBezTo>
                    <a:pt x="181610" y="3208021"/>
                    <a:pt x="194310" y="3216911"/>
                    <a:pt x="209550" y="3223261"/>
                  </a:cubicBezTo>
                  <a:cubicBezTo>
                    <a:pt x="243840" y="3238501"/>
                    <a:pt x="276860" y="3255011"/>
                    <a:pt x="311150" y="3270251"/>
                  </a:cubicBezTo>
                  <a:cubicBezTo>
                    <a:pt x="330200" y="3279141"/>
                    <a:pt x="349250" y="3286761"/>
                    <a:pt x="369570" y="3295651"/>
                  </a:cubicBezTo>
                  <a:cubicBezTo>
                    <a:pt x="370840" y="3296921"/>
                    <a:pt x="374650" y="3295651"/>
                    <a:pt x="375920" y="3295651"/>
                  </a:cubicBezTo>
                  <a:lnTo>
                    <a:pt x="383540" y="3295651"/>
                  </a:lnTo>
                  <a:lnTo>
                    <a:pt x="384810" y="3296921"/>
                  </a:lnTo>
                  <a:cubicBezTo>
                    <a:pt x="387350" y="3290571"/>
                    <a:pt x="389890" y="3285491"/>
                    <a:pt x="393700" y="3279141"/>
                  </a:cubicBezTo>
                  <a:cubicBezTo>
                    <a:pt x="397510" y="3274061"/>
                    <a:pt x="400050" y="3265171"/>
                    <a:pt x="408940" y="3265171"/>
                  </a:cubicBezTo>
                  <a:cubicBezTo>
                    <a:pt x="408940" y="3265171"/>
                    <a:pt x="410210" y="3265171"/>
                    <a:pt x="410210" y="3263901"/>
                  </a:cubicBezTo>
                  <a:cubicBezTo>
                    <a:pt x="414020" y="3257551"/>
                    <a:pt x="420370" y="3256281"/>
                    <a:pt x="427990" y="3255011"/>
                  </a:cubicBezTo>
                  <a:cubicBezTo>
                    <a:pt x="435610" y="3253741"/>
                    <a:pt x="441960" y="3249931"/>
                    <a:pt x="448310" y="3247391"/>
                  </a:cubicBezTo>
                  <a:cubicBezTo>
                    <a:pt x="449580" y="3247391"/>
                    <a:pt x="449580" y="3246121"/>
                    <a:pt x="450850" y="3246121"/>
                  </a:cubicBezTo>
                  <a:cubicBezTo>
                    <a:pt x="459740" y="3248661"/>
                    <a:pt x="466090" y="3242311"/>
                    <a:pt x="473710" y="3239771"/>
                  </a:cubicBezTo>
                  <a:lnTo>
                    <a:pt x="474980" y="3239771"/>
                  </a:lnTo>
                  <a:cubicBezTo>
                    <a:pt x="482600" y="3239771"/>
                    <a:pt x="488950" y="3235961"/>
                    <a:pt x="496570" y="3234691"/>
                  </a:cubicBezTo>
                  <a:cubicBezTo>
                    <a:pt x="502920" y="3233421"/>
                    <a:pt x="509270" y="3233421"/>
                    <a:pt x="515620" y="3229611"/>
                  </a:cubicBezTo>
                  <a:cubicBezTo>
                    <a:pt x="521970" y="3225801"/>
                    <a:pt x="529590" y="3223261"/>
                    <a:pt x="535940" y="3220721"/>
                  </a:cubicBezTo>
                  <a:cubicBezTo>
                    <a:pt x="542290" y="3218181"/>
                    <a:pt x="548640" y="3216911"/>
                    <a:pt x="554990" y="3214371"/>
                  </a:cubicBezTo>
                  <a:lnTo>
                    <a:pt x="561340" y="3214371"/>
                  </a:lnTo>
                  <a:cubicBezTo>
                    <a:pt x="567690" y="3214371"/>
                    <a:pt x="572770" y="3214371"/>
                    <a:pt x="577850" y="3210561"/>
                  </a:cubicBezTo>
                  <a:lnTo>
                    <a:pt x="580390" y="3210561"/>
                  </a:lnTo>
                  <a:cubicBezTo>
                    <a:pt x="586740" y="3210561"/>
                    <a:pt x="594360" y="3211831"/>
                    <a:pt x="600710" y="3211831"/>
                  </a:cubicBezTo>
                  <a:lnTo>
                    <a:pt x="605790" y="3211831"/>
                  </a:lnTo>
                  <a:cubicBezTo>
                    <a:pt x="612140" y="3210561"/>
                    <a:pt x="614680" y="3215641"/>
                    <a:pt x="618490" y="3218181"/>
                  </a:cubicBezTo>
                  <a:cubicBezTo>
                    <a:pt x="624840" y="3225801"/>
                    <a:pt x="632460" y="3227071"/>
                    <a:pt x="642620" y="3225801"/>
                  </a:cubicBezTo>
                  <a:cubicBezTo>
                    <a:pt x="651510" y="3224531"/>
                    <a:pt x="659130" y="3223261"/>
                    <a:pt x="668020" y="3223261"/>
                  </a:cubicBezTo>
                  <a:cubicBezTo>
                    <a:pt x="671830" y="3223261"/>
                    <a:pt x="676910" y="3224531"/>
                    <a:pt x="680720" y="3225801"/>
                  </a:cubicBezTo>
                  <a:cubicBezTo>
                    <a:pt x="684530" y="3227071"/>
                    <a:pt x="687070" y="3228341"/>
                    <a:pt x="690880" y="3229611"/>
                  </a:cubicBezTo>
                  <a:lnTo>
                    <a:pt x="694690" y="3233421"/>
                  </a:lnTo>
                  <a:cubicBezTo>
                    <a:pt x="694690" y="3233421"/>
                    <a:pt x="695960" y="3237231"/>
                    <a:pt x="697230" y="3238501"/>
                  </a:cubicBezTo>
                  <a:cubicBezTo>
                    <a:pt x="699770" y="3239771"/>
                    <a:pt x="702310" y="3239771"/>
                    <a:pt x="703580" y="3241041"/>
                  </a:cubicBezTo>
                  <a:lnTo>
                    <a:pt x="704850" y="3242311"/>
                  </a:lnTo>
                  <a:cubicBezTo>
                    <a:pt x="711200" y="3238501"/>
                    <a:pt x="713740" y="3244851"/>
                    <a:pt x="717550" y="3246121"/>
                  </a:cubicBezTo>
                  <a:cubicBezTo>
                    <a:pt x="722630" y="3248661"/>
                    <a:pt x="726440" y="3251201"/>
                    <a:pt x="731520" y="3255011"/>
                  </a:cubicBezTo>
                  <a:cubicBezTo>
                    <a:pt x="731520" y="3253741"/>
                    <a:pt x="731520" y="3252471"/>
                    <a:pt x="732790" y="3251201"/>
                  </a:cubicBezTo>
                  <a:cubicBezTo>
                    <a:pt x="740410" y="3252471"/>
                    <a:pt x="749300" y="3252471"/>
                    <a:pt x="756920" y="3257551"/>
                  </a:cubicBezTo>
                  <a:cubicBezTo>
                    <a:pt x="758190" y="3255011"/>
                    <a:pt x="760730" y="3252471"/>
                    <a:pt x="763270" y="3249931"/>
                  </a:cubicBezTo>
                  <a:cubicBezTo>
                    <a:pt x="763270" y="3249931"/>
                    <a:pt x="763270" y="3248661"/>
                    <a:pt x="764540" y="3248661"/>
                  </a:cubicBezTo>
                  <a:cubicBezTo>
                    <a:pt x="770890" y="3247391"/>
                    <a:pt x="774700" y="3243581"/>
                    <a:pt x="775970" y="3237231"/>
                  </a:cubicBezTo>
                  <a:cubicBezTo>
                    <a:pt x="777240" y="3234691"/>
                    <a:pt x="777240" y="3232151"/>
                    <a:pt x="777240" y="3230881"/>
                  </a:cubicBezTo>
                  <a:cubicBezTo>
                    <a:pt x="782320" y="3228341"/>
                    <a:pt x="786130" y="3225801"/>
                    <a:pt x="791210" y="3223261"/>
                  </a:cubicBezTo>
                  <a:lnTo>
                    <a:pt x="791210" y="3220721"/>
                  </a:lnTo>
                  <a:cubicBezTo>
                    <a:pt x="787400" y="3214371"/>
                    <a:pt x="787400" y="3213101"/>
                    <a:pt x="793750" y="3210561"/>
                  </a:cubicBezTo>
                  <a:cubicBezTo>
                    <a:pt x="795020" y="3209291"/>
                    <a:pt x="795020" y="3208021"/>
                    <a:pt x="796290" y="3208021"/>
                  </a:cubicBezTo>
                  <a:cubicBezTo>
                    <a:pt x="798830" y="3206751"/>
                    <a:pt x="801370" y="3205481"/>
                    <a:pt x="802640" y="3204211"/>
                  </a:cubicBezTo>
                  <a:cubicBezTo>
                    <a:pt x="802640" y="3204211"/>
                    <a:pt x="802640" y="3205481"/>
                    <a:pt x="803910" y="3205481"/>
                  </a:cubicBezTo>
                  <a:lnTo>
                    <a:pt x="803910" y="3202941"/>
                  </a:lnTo>
                  <a:cubicBezTo>
                    <a:pt x="811530" y="3200401"/>
                    <a:pt x="819150" y="3197861"/>
                    <a:pt x="826770" y="3194051"/>
                  </a:cubicBezTo>
                  <a:cubicBezTo>
                    <a:pt x="830580" y="3191511"/>
                    <a:pt x="834390" y="3190241"/>
                    <a:pt x="839470" y="3192781"/>
                  </a:cubicBezTo>
                  <a:cubicBezTo>
                    <a:pt x="842010" y="3194051"/>
                    <a:pt x="844550" y="3192781"/>
                    <a:pt x="847090" y="3191511"/>
                  </a:cubicBezTo>
                  <a:cubicBezTo>
                    <a:pt x="853440" y="3188971"/>
                    <a:pt x="859790" y="3187701"/>
                    <a:pt x="866140" y="3185161"/>
                  </a:cubicBezTo>
                  <a:cubicBezTo>
                    <a:pt x="871220" y="3183891"/>
                    <a:pt x="875030" y="3181351"/>
                    <a:pt x="880110" y="3178811"/>
                  </a:cubicBezTo>
                  <a:cubicBezTo>
                    <a:pt x="880110" y="3178811"/>
                    <a:pt x="881380" y="3176271"/>
                    <a:pt x="880110" y="3175001"/>
                  </a:cubicBezTo>
                  <a:cubicBezTo>
                    <a:pt x="880110" y="3173731"/>
                    <a:pt x="878840" y="3171191"/>
                    <a:pt x="878840" y="3169921"/>
                  </a:cubicBezTo>
                  <a:cubicBezTo>
                    <a:pt x="882650" y="3167381"/>
                    <a:pt x="885190" y="3164841"/>
                    <a:pt x="887730" y="3164841"/>
                  </a:cubicBezTo>
                  <a:cubicBezTo>
                    <a:pt x="891540" y="3163571"/>
                    <a:pt x="896620" y="3163571"/>
                    <a:pt x="901700" y="3162301"/>
                  </a:cubicBezTo>
                  <a:cubicBezTo>
                    <a:pt x="905510" y="3150871"/>
                    <a:pt x="913130" y="3148331"/>
                    <a:pt x="922020" y="3152141"/>
                  </a:cubicBezTo>
                  <a:lnTo>
                    <a:pt x="924560" y="3149601"/>
                  </a:lnTo>
                  <a:cubicBezTo>
                    <a:pt x="925830" y="3150871"/>
                    <a:pt x="925830" y="3150871"/>
                    <a:pt x="925830" y="3152141"/>
                  </a:cubicBezTo>
                  <a:cubicBezTo>
                    <a:pt x="929640" y="3149601"/>
                    <a:pt x="933450" y="3147061"/>
                    <a:pt x="937260" y="3145791"/>
                  </a:cubicBezTo>
                  <a:cubicBezTo>
                    <a:pt x="941070" y="3143251"/>
                    <a:pt x="944880" y="3140711"/>
                    <a:pt x="949960" y="3143251"/>
                  </a:cubicBezTo>
                  <a:cubicBezTo>
                    <a:pt x="949960" y="3136901"/>
                    <a:pt x="953770" y="3136901"/>
                    <a:pt x="957580" y="3138171"/>
                  </a:cubicBezTo>
                  <a:cubicBezTo>
                    <a:pt x="960120" y="3138171"/>
                    <a:pt x="963930" y="3136901"/>
                    <a:pt x="966470" y="3135632"/>
                  </a:cubicBezTo>
                  <a:cubicBezTo>
                    <a:pt x="967740" y="3135632"/>
                    <a:pt x="970280" y="3134361"/>
                    <a:pt x="971550" y="3135632"/>
                  </a:cubicBezTo>
                  <a:cubicBezTo>
                    <a:pt x="976630" y="3139442"/>
                    <a:pt x="984250" y="3140711"/>
                    <a:pt x="989330" y="3147061"/>
                  </a:cubicBezTo>
                  <a:cubicBezTo>
                    <a:pt x="993140" y="3152141"/>
                    <a:pt x="999490" y="3154682"/>
                    <a:pt x="1002030" y="3162301"/>
                  </a:cubicBezTo>
                  <a:cubicBezTo>
                    <a:pt x="1003300" y="3164841"/>
                    <a:pt x="1008380" y="3167381"/>
                    <a:pt x="1010920" y="3168651"/>
                  </a:cubicBezTo>
                  <a:cubicBezTo>
                    <a:pt x="1010920" y="3168651"/>
                    <a:pt x="1012190" y="3168651"/>
                    <a:pt x="1013460" y="3169921"/>
                  </a:cubicBezTo>
                  <a:cubicBezTo>
                    <a:pt x="1014730" y="3173732"/>
                    <a:pt x="1018540" y="3172461"/>
                    <a:pt x="1021080" y="3171192"/>
                  </a:cubicBezTo>
                  <a:cubicBezTo>
                    <a:pt x="1023620" y="3171192"/>
                    <a:pt x="1026160" y="3169921"/>
                    <a:pt x="1027430" y="3173732"/>
                  </a:cubicBezTo>
                  <a:cubicBezTo>
                    <a:pt x="1027430" y="3175002"/>
                    <a:pt x="1031240" y="3176271"/>
                    <a:pt x="1032510" y="3177542"/>
                  </a:cubicBezTo>
                  <a:cubicBezTo>
                    <a:pt x="1036320" y="3180082"/>
                    <a:pt x="1040130" y="3182621"/>
                    <a:pt x="1042670" y="3185162"/>
                  </a:cubicBezTo>
                  <a:cubicBezTo>
                    <a:pt x="1043940" y="3186432"/>
                    <a:pt x="1045210" y="3187702"/>
                    <a:pt x="1045210" y="3188972"/>
                  </a:cubicBezTo>
                  <a:cubicBezTo>
                    <a:pt x="1045210" y="3192782"/>
                    <a:pt x="1049020" y="3195322"/>
                    <a:pt x="1052830" y="3195322"/>
                  </a:cubicBezTo>
                  <a:cubicBezTo>
                    <a:pt x="1057910" y="3196592"/>
                    <a:pt x="1061720" y="3196592"/>
                    <a:pt x="1066800" y="3197862"/>
                  </a:cubicBezTo>
                  <a:cubicBezTo>
                    <a:pt x="1068070" y="3197862"/>
                    <a:pt x="1068070" y="3200402"/>
                    <a:pt x="1069340" y="3200402"/>
                  </a:cubicBezTo>
                  <a:cubicBezTo>
                    <a:pt x="1070610" y="3202942"/>
                    <a:pt x="1071880" y="3206752"/>
                    <a:pt x="1076960" y="3204212"/>
                  </a:cubicBezTo>
                  <a:cubicBezTo>
                    <a:pt x="1079500" y="3202942"/>
                    <a:pt x="1087120" y="3205482"/>
                    <a:pt x="1088390" y="3208022"/>
                  </a:cubicBezTo>
                  <a:cubicBezTo>
                    <a:pt x="1090930" y="3216912"/>
                    <a:pt x="1099820" y="3216912"/>
                    <a:pt x="1106170" y="3219452"/>
                  </a:cubicBezTo>
                  <a:cubicBezTo>
                    <a:pt x="1107440" y="3219452"/>
                    <a:pt x="1108710" y="3219452"/>
                    <a:pt x="1108710" y="3220722"/>
                  </a:cubicBezTo>
                  <a:cubicBezTo>
                    <a:pt x="1112520" y="3225802"/>
                    <a:pt x="1117600" y="3227072"/>
                    <a:pt x="1122680" y="3229612"/>
                  </a:cubicBezTo>
                  <a:cubicBezTo>
                    <a:pt x="1127760" y="3232152"/>
                    <a:pt x="1132840" y="3237232"/>
                    <a:pt x="1137920" y="3242312"/>
                  </a:cubicBezTo>
                  <a:lnTo>
                    <a:pt x="1144270" y="3248662"/>
                  </a:lnTo>
                  <a:cubicBezTo>
                    <a:pt x="1145540" y="3249932"/>
                    <a:pt x="1146810" y="3249932"/>
                    <a:pt x="1148080" y="3249932"/>
                  </a:cubicBezTo>
                  <a:cubicBezTo>
                    <a:pt x="1151890" y="3249932"/>
                    <a:pt x="1155700" y="3248662"/>
                    <a:pt x="1158240" y="3252472"/>
                  </a:cubicBezTo>
                  <a:cubicBezTo>
                    <a:pt x="1158240" y="3252472"/>
                    <a:pt x="1159510" y="3253742"/>
                    <a:pt x="1160780" y="3253742"/>
                  </a:cubicBezTo>
                  <a:cubicBezTo>
                    <a:pt x="1170940" y="3252472"/>
                    <a:pt x="1177290" y="3258822"/>
                    <a:pt x="1183640" y="3265172"/>
                  </a:cubicBezTo>
                  <a:cubicBezTo>
                    <a:pt x="1186180" y="3267712"/>
                    <a:pt x="1191260" y="3268982"/>
                    <a:pt x="1193800" y="3268982"/>
                  </a:cubicBezTo>
                  <a:cubicBezTo>
                    <a:pt x="1201420" y="3271522"/>
                    <a:pt x="1210310" y="3272792"/>
                    <a:pt x="1216660" y="3277872"/>
                  </a:cubicBezTo>
                  <a:cubicBezTo>
                    <a:pt x="1220470" y="3280412"/>
                    <a:pt x="1225550" y="3284222"/>
                    <a:pt x="1229360" y="3284222"/>
                  </a:cubicBezTo>
                  <a:cubicBezTo>
                    <a:pt x="1235710" y="3284222"/>
                    <a:pt x="1238250" y="3289302"/>
                    <a:pt x="1240790" y="3293112"/>
                  </a:cubicBezTo>
                  <a:cubicBezTo>
                    <a:pt x="1248410" y="3294382"/>
                    <a:pt x="1256030" y="3294382"/>
                    <a:pt x="1259840" y="3302002"/>
                  </a:cubicBezTo>
                  <a:cubicBezTo>
                    <a:pt x="1259840" y="3303272"/>
                    <a:pt x="1261110" y="3303272"/>
                    <a:pt x="1262380" y="3303272"/>
                  </a:cubicBezTo>
                  <a:cubicBezTo>
                    <a:pt x="1267460" y="3304542"/>
                    <a:pt x="1272540" y="3305812"/>
                    <a:pt x="1277620" y="3308352"/>
                  </a:cubicBezTo>
                  <a:cubicBezTo>
                    <a:pt x="1280160" y="3309622"/>
                    <a:pt x="1282700" y="3312162"/>
                    <a:pt x="1286510" y="3314702"/>
                  </a:cubicBezTo>
                  <a:cubicBezTo>
                    <a:pt x="1287780" y="3314702"/>
                    <a:pt x="1287780" y="3315972"/>
                    <a:pt x="1289050" y="3315972"/>
                  </a:cubicBezTo>
                  <a:cubicBezTo>
                    <a:pt x="1297940" y="3315972"/>
                    <a:pt x="1300480" y="3322322"/>
                    <a:pt x="1305560" y="3327402"/>
                  </a:cubicBezTo>
                  <a:cubicBezTo>
                    <a:pt x="1313180" y="3333752"/>
                    <a:pt x="1322070" y="3340102"/>
                    <a:pt x="1328420" y="3347722"/>
                  </a:cubicBezTo>
                  <a:cubicBezTo>
                    <a:pt x="1332230" y="3352802"/>
                    <a:pt x="1338580" y="3355342"/>
                    <a:pt x="1342390" y="3357882"/>
                  </a:cubicBezTo>
                  <a:lnTo>
                    <a:pt x="1350010" y="3361692"/>
                  </a:lnTo>
                  <a:cubicBezTo>
                    <a:pt x="1352550" y="3364232"/>
                    <a:pt x="1355090" y="3366772"/>
                    <a:pt x="1358900" y="3369312"/>
                  </a:cubicBezTo>
                  <a:cubicBezTo>
                    <a:pt x="1362710" y="3370582"/>
                    <a:pt x="1363980" y="3375662"/>
                    <a:pt x="1369060" y="3374392"/>
                  </a:cubicBezTo>
                  <a:cubicBezTo>
                    <a:pt x="1371600" y="3374392"/>
                    <a:pt x="1374140" y="3375662"/>
                    <a:pt x="1376680" y="3376932"/>
                  </a:cubicBezTo>
                  <a:cubicBezTo>
                    <a:pt x="1380490" y="3379472"/>
                    <a:pt x="1381760" y="3382012"/>
                    <a:pt x="1386840" y="3382012"/>
                  </a:cubicBezTo>
                  <a:cubicBezTo>
                    <a:pt x="1389380" y="3382012"/>
                    <a:pt x="1391920" y="3384552"/>
                    <a:pt x="1393190" y="3385822"/>
                  </a:cubicBezTo>
                  <a:cubicBezTo>
                    <a:pt x="1399540" y="3388362"/>
                    <a:pt x="1405890" y="3388362"/>
                    <a:pt x="1409700" y="3380742"/>
                  </a:cubicBezTo>
                  <a:lnTo>
                    <a:pt x="1410970" y="3379472"/>
                  </a:lnTo>
                  <a:cubicBezTo>
                    <a:pt x="1416050" y="3382012"/>
                    <a:pt x="1416050" y="3376932"/>
                    <a:pt x="1417320" y="3374392"/>
                  </a:cubicBezTo>
                  <a:cubicBezTo>
                    <a:pt x="1418590" y="3373122"/>
                    <a:pt x="1421130" y="3371852"/>
                    <a:pt x="1422400" y="3370582"/>
                  </a:cubicBezTo>
                  <a:cubicBezTo>
                    <a:pt x="1424940" y="3368042"/>
                    <a:pt x="1427480" y="3366772"/>
                    <a:pt x="1431290" y="3364232"/>
                  </a:cubicBezTo>
                  <a:cubicBezTo>
                    <a:pt x="1432560" y="3362962"/>
                    <a:pt x="1435100" y="3361692"/>
                    <a:pt x="1436370" y="3361692"/>
                  </a:cubicBezTo>
                  <a:cubicBezTo>
                    <a:pt x="1442720" y="3361692"/>
                    <a:pt x="1446530" y="3359152"/>
                    <a:pt x="1451610" y="3354072"/>
                  </a:cubicBezTo>
                  <a:cubicBezTo>
                    <a:pt x="1455420" y="3350262"/>
                    <a:pt x="1461770" y="3347722"/>
                    <a:pt x="1466850" y="3345182"/>
                  </a:cubicBezTo>
                  <a:cubicBezTo>
                    <a:pt x="1471930" y="3342642"/>
                    <a:pt x="1477010" y="3340102"/>
                    <a:pt x="1483360" y="3338832"/>
                  </a:cubicBezTo>
                  <a:cubicBezTo>
                    <a:pt x="1487170" y="3337562"/>
                    <a:pt x="1490980" y="3337562"/>
                    <a:pt x="1494790" y="3337562"/>
                  </a:cubicBezTo>
                  <a:lnTo>
                    <a:pt x="1497330" y="3337562"/>
                  </a:lnTo>
                  <a:cubicBezTo>
                    <a:pt x="1502410" y="3335021"/>
                    <a:pt x="1507490" y="3331212"/>
                    <a:pt x="1513840" y="3328671"/>
                  </a:cubicBezTo>
                  <a:lnTo>
                    <a:pt x="1517650" y="3328671"/>
                  </a:lnTo>
                  <a:cubicBezTo>
                    <a:pt x="1524000" y="3331212"/>
                    <a:pt x="1530350" y="3331212"/>
                    <a:pt x="1536700" y="3326131"/>
                  </a:cubicBezTo>
                  <a:cubicBezTo>
                    <a:pt x="1537970" y="3324861"/>
                    <a:pt x="1540510" y="3323591"/>
                    <a:pt x="1541780" y="3322321"/>
                  </a:cubicBezTo>
                  <a:cubicBezTo>
                    <a:pt x="1548130" y="3324862"/>
                    <a:pt x="1554480" y="3329942"/>
                    <a:pt x="1562100" y="3329942"/>
                  </a:cubicBezTo>
                  <a:cubicBezTo>
                    <a:pt x="1564640" y="3329942"/>
                    <a:pt x="1568450" y="3328671"/>
                    <a:pt x="1570990" y="3327401"/>
                  </a:cubicBezTo>
                  <a:cubicBezTo>
                    <a:pt x="1576070" y="3327401"/>
                    <a:pt x="1581150" y="3327401"/>
                    <a:pt x="1584960" y="3326131"/>
                  </a:cubicBezTo>
                  <a:cubicBezTo>
                    <a:pt x="1590040" y="3324861"/>
                    <a:pt x="1596390" y="3326131"/>
                    <a:pt x="1601470" y="3323591"/>
                  </a:cubicBezTo>
                  <a:cubicBezTo>
                    <a:pt x="1604010" y="3317241"/>
                    <a:pt x="1605280" y="3317241"/>
                    <a:pt x="1611630" y="3318511"/>
                  </a:cubicBezTo>
                  <a:cubicBezTo>
                    <a:pt x="1619250" y="3319781"/>
                    <a:pt x="1624330" y="3318511"/>
                    <a:pt x="1629410" y="3312161"/>
                  </a:cubicBezTo>
                  <a:cubicBezTo>
                    <a:pt x="1631950" y="3308351"/>
                    <a:pt x="1638300" y="3308351"/>
                    <a:pt x="1642110" y="3305811"/>
                  </a:cubicBezTo>
                  <a:cubicBezTo>
                    <a:pt x="1643380" y="3305811"/>
                    <a:pt x="1644650" y="3304541"/>
                    <a:pt x="1645920" y="3304541"/>
                  </a:cubicBezTo>
                  <a:cubicBezTo>
                    <a:pt x="1648460" y="3303271"/>
                    <a:pt x="1649730" y="3303271"/>
                    <a:pt x="1652270" y="3302001"/>
                  </a:cubicBezTo>
                  <a:cubicBezTo>
                    <a:pt x="1658620" y="3299461"/>
                    <a:pt x="1664970" y="3298191"/>
                    <a:pt x="1671320" y="3294381"/>
                  </a:cubicBezTo>
                  <a:cubicBezTo>
                    <a:pt x="1677670" y="3290571"/>
                    <a:pt x="1682750" y="3288031"/>
                    <a:pt x="1689100" y="3293111"/>
                  </a:cubicBezTo>
                  <a:lnTo>
                    <a:pt x="1691640" y="3293111"/>
                  </a:lnTo>
                  <a:cubicBezTo>
                    <a:pt x="1694180" y="3291841"/>
                    <a:pt x="1695450" y="3291841"/>
                    <a:pt x="1697990" y="3290571"/>
                  </a:cubicBezTo>
                  <a:cubicBezTo>
                    <a:pt x="1697990" y="3286761"/>
                    <a:pt x="1697990" y="3281681"/>
                    <a:pt x="1703070" y="3277871"/>
                  </a:cubicBezTo>
                  <a:cubicBezTo>
                    <a:pt x="1704340" y="3276601"/>
                    <a:pt x="1704340" y="3274061"/>
                    <a:pt x="1706880" y="3272791"/>
                  </a:cubicBezTo>
                  <a:cubicBezTo>
                    <a:pt x="1709420" y="3270251"/>
                    <a:pt x="1713230" y="3270251"/>
                    <a:pt x="1715770" y="3271521"/>
                  </a:cubicBezTo>
                  <a:cubicBezTo>
                    <a:pt x="1717040" y="3272791"/>
                    <a:pt x="1719580" y="3271521"/>
                    <a:pt x="1720849" y="3271521"/>
                  </a:cubicBezTo>
                  <a:cubicBezTo>
                    <a:pt x="1728470" y="3270251"/>
                    <a:pt x="1737360" y="3270251"/>
                    <a:pt x="1744979" y="3268981"/>
                  </a:cubicBezTo>
                  <a:cubicBezTo>
                    <a:pt x="1752599" y="3267710"/>
                    <a:pt x="1760219" y="3266440"/>
                    <a:pt x="1767839" y="3263901"/>
                  </a:cubicBezTo>
                  <a:cubicBezTo>
                    <a:pt x="1772919" y="3261360"/>
                    <a:pt x="1777999" y="3262631"/>
                    <a:pt x="1783079" y="3262631"/>
                  </a:cubicBezTo>
                  <a:cubicBezTo>
                    <a:pt x="1793239" y="3263901"/>
                    <a:pt x="1802129" y="3263901"/>
                    <a:pt x="1811019" y="3258821"/>
                  </a:cubicBezTo>
                  <a:lnTo>
                    <a:pt x="1808479" y="3256281"/>
                  </a:lnTo>
                  <a:cubicBezTo>
                    <a:pt x="1811019" y="3255010"/>
                    <a:pt x="1813559" y="3255010"/>
                    <a:pt x="1817369" y="3255010"/>
                  </a:cubicBezTo>
                  <a:cubicBezTo>
                    <a:pt x="1819909" y="3258820"/>
                    <a:pt x="1823719" y="3256281"/>
                    <a:pt x="1826259" y="3253740"/>
                  </a:cubicBezTo>
                  <a:cubicBezTo>
                    <a:pt x="1830069" y="3249930"/>
                    <a:pt x="1833879" y="3251200"/>
                    <a:pt x="1838959" y="3251200"/>
                  </a:cubicBezTo>
                  <a:cubicBezTo>
                    <a:pt x="1844039" y="3252470"/>
                    <a:pt x="1850389" y="3249930"/>
                    <a:pt x="1856739" y="3248660"/>
                  </a:cubicBezTo>
                  <a:cubicBezTo>
                    <a:pt x="1858009" y="3248660"/>
                    <a:pt x="1859279" y="3246120"/>
                    <a:pt x="1859279" y="3244850"/>
                  </a:cubicBezTo>
                  <a:cubicBezTo>
                    <a:pt x="1861819" y="3244850"/>
                    <a:pt x="1864359" y="3243580"/>
                    <a:pt x="1868169" y="3243580"/>
                  </a:cubicBezTo>
                  <a:lnTo>
                    <a:pt x="1873249" y="3243580"/>
                  </a:lnTo>
                  <a:cubicBezTo>
                    <a:pt x="1878329" y="3246120"/>
                    <a:pt x="1883409" y="3246120"/>
                    <a:pt x="1888489" y="3243580"/>
                  </a:cubicBezTo>
                  <a:cubicBezTo>
                    <a:pt x="1889759" y="3242310"/>
                    <a:pt x="1892299" y="3242310"/>
                    <a:pt x="1893569" y="3242310"/>
                  </a:cubicBezTo>
                  <a:cubicBezTo>
                    <a:pt x="1897379" y="3241040"/>
                    <a:pt x="1901189" y="3242310"/>
                    <a:pt x="1903729" y="3238500"/>
                  </a:cubicBezTo>
                  <a:cubicBezTo>
                    <a:pt x="1904999" y="3237230"/>
                    <a:pt x="1907539" y="3238500"/>
                    <a:pt x="1910079" y="3237230"/>
                  </a:cubicBezTo>
                  <a:lnTo>
                    <a:pt x="1946910" y="3237230"/>
                  </a:lnTo>
                  <a:cubicBezTo>
                    <a:pt x="1951990" y="3237230"/>
                    <a:pt x="1958340" y="3238500"/>
                    <a:pt x="1963420" y="3239770"/>
                  </a:cubicBezTo>
                  <a:cubicBezTo>
                    <a:pt x="1969770" y="3241040"/>
                    <a:pt x="1974850" y="3239770"/>
                    <a:pt x="1979930" y="3238500"/>
                  </a:cubicBezTo>
                  <a:lnTo>
                    <a:pt x="1988820" y="3238500"/>
                  </a:lnTo>
                  <a:cubicBezTo>
                    <a:pt x="1992630" y="3238500"/>
                    <a:pt x="1996440" y="3239770"/>
                    <a:pt x="2000250" y="3238500"/>
                  </a:cubicBezTo>
                  <a:cubicBezTo>
                    <a:pt x="2002790" y="3238500"/>
                    <a:pt x="2004060" y="3235960"/>
                    <a:pt x="2005330" y="3233420"/>
                  </a:cubicBezTo>
                  <a:cubicBezTo>
                    <a:pt x="2007870" y="3229610"/>
                    <a:pt x="2011680" y="3228340"/>
                    <a:pt x="2016760" y="3228340"/>
                  </a:cubicBezTo>
                  <a:cubicBezTo>
                    <a:pt x="2020570" y="3228340"/>
                    <a:pt x="2024380" y="3227070"/>
                    <a:pt x="2028190" y="3225800"/>
                  </a:cubicBezTo>
                  <a:lnTo>
                    <a:pt x="2030730" y="3225800"/>
                  </a:lnTo>
                  <a:cubicBezTo>
                    <a:pt x="2035810" y="3233420"/>
                    <a:pt x="2043430" y="3228340"/>
                    <a:pt x="2049780" y="3229610"/>
                  </a:cubicBezTo>
                  <a:lnTo>
                    <a:pt x="2052320" y="3229610"/>
                  </a:lnTo>
                  <a:cubicBezTo>
                    <a:pt x="2057399" y="3232150"/>
                    <a:pt x="2063749" y="3234690"/>
                    <a:pt x="2068830" y="3235960"/>
                  </a:cubicBezTo>
                  <a:cubicBezTo>
                    <a:pt x="2075180" y="3237230"/>
                    <a:pt x="2080260" y="3243580"/>
                    <a:pt x="2085340" y="3243580"/>
                  </a:cubicBezTo>
                  <a:cubicBezTo>
                    <a:pt x="2094230" y="3243580"/>
                    <a:pt x="2101850" y="3249930"/>
                    <a:pt x="2109470" y="3251200"/>
                  </a:cubicBezTo>
                  <a:cubicBezTo>
                    <a:pt x="2115820" y="3252470"/>
                    <a:pt x="2122170" y="3255010"/>
                    <a:pt x="2128520" y="3257550"/>
                  </a:cubicBezTo>
                  <a:cubicBezTo>
                    <a:pt x="2131060" y="3258820"/>
                    <a:pt x="2134870" y="3257550"/>
                    <a:pt x="2137410" y="3257550"/>
                  </a:cubicBezTo>
                  <a:cubicBezTo>
                    <a:pt x="2145030" y="3258820"/>
                    <a:pt x="2152649" y="3258820"/>
                    <a:pt x="2160270" y="3260090"/>
                  </a:cubicBezTo>
                  <a:lnTo>
                    <a:pt x="2161540" y="3260090"/>
                  </a:lnTo>
                  <a:cubicBezTo>
                    <a:pt x="2170430" y="3258820"/>
                    <a:pt x="2179320" y="3261360"/>
                    <a:pt x="2188210" y="3261360"/>
                  </a:cubicBezTo>
                  <a:cubicBezTo>
                    <a:pt x="2189480" y="3035300"/>
                    <a:pt x="2183130" y="2809240"/>
                    <a:pt x="2175510" y="2583181"/>
                  </a:cubicBezTo>
                  <a:cubicBezTo>
                    <a:pt x="2167890" y="2368551"/>
                    <a:pt x="2160270" y="2153920"/>
                    <a:pt x="2159000" y="1939291"/>
                  </a:cubicBezTo>
                  <a:cubicBezTo>
                    <a:pt x="2159000" y="1831341"/>
                    <a:pt x="2160270" y="1724661"/>
                    <a:pt x="2162810" y="1616711"/>
                  </a:cubicBezTo>
                  <a:cubicBezTo>
                    <a:pt x="2166620" y="1508761"/>
                    <a:pt x="2174240" y="1400811"/>
                    <a:pt x="2179320" y="1292861"/>
                  </a:cubicBezTo>
                  <a:cubicBezTo>
                    <a:pt x="2194560" y="951231"/>
                    <a:pt x="2185670" y="608331"/>
                    <a:pt x="2180590" y="266701"/>
                  </a:cubicBezTo>
                  <a:cubicBezTo>
                    <a:pt x="2176780" y="265431"/>
                    <a:pt x="2174240" y="264161"/>
                    <a:pt x="2171700" y="262891"/>
                  </a:cubicBezTo>
                  <a:cubicBezTo>
                    <a:pt x="2167890" y="260351"/>
                    <a:pt x="2164080" y="259081"/>
                    <a:pt x="2159000" y="260351"/>
                  </a:cubicBezTo>
                  <a:lnTo>
                    <a:pt x="2151380" y="260351"/>
                  </a:lnTo>
                  <a:cubicBezTo>
                    <a:pt x="2147570" y="260351"/>
                    <a:pt x="2142490" y="260351"/>
                    <a:pt x="2139950" y="265431"/>
                  </a:cubicBezTo>
                  <a:cubicBezTo>
                    <a:pt x="2139950" y="265431"/>
                    <a:pt x="2138680" y="266701"/>
                    <a:pt x="2137410" y="266701"/>
                  </a:cubicBezTo>
                  <a:lnTo>
                    <a:pt x="2132330" y="266701"/>
                  </a:lnTo>
                  <a:cubicBezTo>
                    <a:pt x="2131060" y="264161"/>
                    <a:pt x="2133600" y="259081"/>
                    <a:pt x="2127250" y="260351"/>
                  </a:cubicBezTo>
                  <a:cubicBezTo>
                    <a:pt x="2124710" y="260351"/>
                    <a:pt x="2120900" y="261621"/>
                    <a:pt x="2118360" y="261621"/>
                  </a:cubicBezTo>
                  <a:lnTo>
                    <a:pt x="2099310" y="261621"/>
                  </a:lnTo>
                  <a:cubicBezTo>
                    <a:pt x="2098040" y="259081"/>
                    <a:pt x="2096770" y="256541"/>
                    <a:pt x="2094230" y="252731"/>
                  </a:cubicBezTo>
                  <a:cubicBezTo>
                    <a:pt x="2092960" y="250191"/>
                    <a:pt x="2091690" y="248921"/>
                    <a:pt x="2087880" y="251461"/>
                  </a:cubicBezTo>
                  <a:cubicBezTo>
                    <a:pt x="2085340" y="252731"/>
                    <a:pt x="2084070" y="252731"/>
                    <a:pt x="2082800" y="250191"/>
                  </a:cubicBezTo>
                  <a:cubicBezTo>
                    <a:pt x="2078990" y="243841"/>
                    <a:pt x="2075180" y="238761"/>
                    <a:pt x="2067560" y="237491"/>
                  </a:cubicBezTo>
                  <a:cubicBezTo>
                    <a:pt x="2066290" y="237491"/>
                    <a:pt x="2065020" y="234950"/>
                    <a:pt x="2063750" y="233681"/>
                  </a:cubicBezTo>
                  <a:cubicBezTo>
                    <a:pt x="2061210" y="231141"/>
                    <a:pt x="2059940" y="228601"/>
                    <a:pt x="2056130" y="228601"/>
                  </a:cubicBezTo>
                  <a:cubicBezTo>
                    <a:pt x="2054860" y="228601"/>
                    <a:pt x="2052320" y="226061"/>
                    <a:pt x="2052320" y="224791"/>
                  </a:cubicBezTo>
                  <a:cubicBezTo>
                    <a:pt x="2051050" y="219711"/>
                    <a:pt x="2051050" y="215901"/>
                    <a:pt x="2051050" y="210821"/>
                  </a:cubicBezTo>
                  <a:cubicBezTo>
                    <a:pt x="2049780" y="205741"/>
                    <a:pt x="2047240" y="200661"/>
                    <a:pt x="2043430" y="198121"/>
                  </a:cubicBezTo>
                  <a:cubicBezTo>
                    <a:pt x="2037080" y="194311"/>
                    <a:pt x="2032000" y="189231"/>
                    <a:pt x="2025650" y="185421"/>
                  </a:cubicBezTo>
                  <a:cubicBezTo>
                    <a:pt x="2024380" y="184151"/>
                    <a:pt x="2021840" y="182881"/>
                    <a:pt x="2019300" y="182881"/>
                  </a:cubicBezTo>
                  <a:cubicBezTo>
                    <a:pt x="2015490" y="181611"/>
                    <a:pt x="2011680" y="180341"/>
                    <a:pt x="2007870" y="180341"/>
                  </a:cubicBezTo>
                  <a:cubicBezTo>
                    <a:pt x="2004060" y="180341"/>
                    <a:pt x="1998980" y="180341"/>
                    <a:pt x="1995170" y="182881"/>
                  </a:cubicBezTo>
                  <a:cubicBezTo>
                    <a:pt x="1987550" y="186691"/>
                    <a:pt x="1981200" y="181611"/>
                    <a:pt x="1974850" y="181611"/>
                  </a:cubicBezTo>
                  <a:cubicBezTo>
                    <a:pt x="1968500" y="180341"/>
                    <a:pt x="1962150" y="177801"/>
                    <a:pt x="1957070" y="176531"/>
                  </a:cubicBezTo>
                  <a:lnTo>
                    <a:pt x="1940560" y="176531"/>
                  </a:lnTo>
                  <a:cubicBezTo>
                    <a:pt x="1926590" y="179071"/>
                    <a:pt x="1915160" y="171451"/>
                    <a:pt x="1901190" y="170181"/>
                  </a:cubicBezTo>
                  <a:cubicBezTo>
                    <a:pt x="1897380" y="170181"/>
                    <a:pt x="1893570" y="166371"/>
                    <a:pt x="1889760" y="163831"/>
                  </a:cubicBezTo>
                  <a:cubicBezTo>
                    <a:pt x="1887220" y="161291"/>
                    <a:pt x="1884680" y="161291"/>
                    <a:pt x="1880870" y="162561"/>
                  </a:cubicBezTo>
                  <a:cubicBezTo>
                    <a:pt x="1875790" y="163831"/>
                    <a:pt x="1870710" y="162561"/>
                    <a:pt x="1865630" y="163831"/>
                  </a:cubicBezTo>
                  <a:cubicBezTo>
                    <a:pt x="1858010" y="166371"/>
                    <a:pt x="1851660" y="160021"/>
                    <a:pt x="1844040" y="160021"/>
                  </a:cubicBezTo>
                  <a:cubicBezTo>
                    <a:pt x="1837690" y="161291"/>
                    <a:pt x="1831340" y="161291"/>
                    <a:pt x="1824990" y="162561"/>
                  </a:cubicBezTo>
                  <a:lnTo>
                    <a:pt x="1809750" y="166371"/>
                  </a:lnTo>
                  <a:cubicBezTo>
                    <a:pt x="1799590" y="171451"/>
                    <a:pt x="1791970" y="165101"/>
                    <a:pt x="1783080" y="162561"/>
                  </a:cubicBezTo>
                  <a:cubicBezTo>
                    <a:pt x="1776730" y="161291"/>
                    <a:pt x="1772920" y="158751"/>
                    <a:pt x="1767840" y="154941"/>
                  </a:cubicBezTo>
                  <a:cubicBezTo>
                    <a:pt x="1762760" y="151131"/>
                    <a:pt x="1757680" y="154941"/>
                    <a:pt x="1753870" y="154941"/>
                  </a:cubicBezTo>
                  <a:cubicBezTo>
                    <a:pt x="1750060" y="154941"/>
                    <a:pt x="1747520" y="158751"/>
                    <a:pt x="1744980" y="160021"/>
                  </a:cubicBezTo>
                  <a:cubicBezTo>
                    <a:pt x="1741170" y="161291"/>
                    <a:pt x="1737360" y="161291"/>
                    <a:pt x="1733550" y="161291"/>
                  </a:cubicBezTo>
                  <a:cubicBezTo>
                    <a:pt x="1729740" y="161291"/>
                    <a:pt x="1724660" y="160021"/>
                    <a:pt x="1720850" y="161291"/>
                  </a:cubicBezTo>
                  <a:cubicBezTo>
                    <a:pt x="1714500" y="163831"/>
                    <a:pt x="1709420" y="167641"/>
                    <a:pt x="1704340" y="170181"/>
                  </a:cubicBezTo>
                  <a:cubicBezTo>
                    <a:pt x="1703070" y="171451"/>
                    <a:pt x="1701800" y="172721"/>
                    <a:pt x="1700530" y="172721"/>
                  </a:cubicBezTo>
                  <a:cubicBezTo>
                    <a:pt x="1691640" y="177801"/>
                    <a:pt x="1681480" y="179071"/>
                    <a:pt x="1670050" y="179071"/>
                  </a:cubicBezTo>
                  <a:cubicBezTo>
                    <a:pt x="1663700" y="179071"/>
                    <a:pt x="1657350" y="179071"/>
                    <a:pt x="1651000" y="177801"/>
                  </a:cubicBezTo>
                  <a:cubicBezTo>
                    <a:pt x="1647190" y="177801"/>
                    <a:pt x="1644650" y="173991"/>
                    <a:pt x="1642110" y="173991"/>
                  </a:cubicBezTo>
                  <a:cubicBezTo>
                    <a:pt x="1633220" y="172720"/>
                    <a:pt x="1625600" y="172720"/>
                    <a:pt x="1616710" y="172720"/>
                  </a:cubicBezTo>
                  <a:cubicBezTo>
                    <a:pt x="1615440" y="172720"/>
                    <a:pt x="1614170" y="173991"/>
                    <a:pt x="1612900" y="173991"/>
                  </a:cubicBezTo>
                  <a:cubicBezTo>
                    <a:pt x="1607820" y="176530"/>
                    <a:pt x="1602740" y="180341"/>
                    <a:pt x="1597660" y="182880"/>
                  </a:cubicBezTo>
                  <a:cubicBezTo>
                    <a:pt x="1588770" y="185420"/>
                    <a:pt x="1579880" y="187960"/>
                    <a:pt x="1570990" y="189230"/>
                  </a:cubicBezTo>
                  <a:lnTo>
                    <a:pt x="1567180" y="189230"/>
                  </a:lnTo>
                  <a:cubicBezTo>
                    <a:pt x="1559560" y="185420"/>
                    <a:pt x="1553210" y="189230"/>
                    <a:pt x="1545590" y="190501"/>
                  </a:cubicBezTo>
                  <a:cubicBezTo>
                    <a:pt x="1537970" y="193041"/>
                    <a:pt x="1530350" y="196851"/>
                    <a:pt x="1522730" y="199391"/>
                  </a:cubicBezTo>
                  <a:cubicBezTo>
                    <a:pt x="1520190" y="200661"/>
                    <a:pt x="1517650" y="199391"/>
                    <a:pt x="1515110" y="198120"/>
                  </a:cubicBezTo>
                  <a:cubicBezTo>
                    <a:pt x="1511300" y="196850"/>
                    <a:pt x="1508760" y="196850"/>
                    <a:pt x="1506220" y="199391"/>
                  </a:cubicBezTo>
                  <a:cubicBezTo>
                    <a:pt x="1504950" y="200661"/>
                    <a:pt x="1503680" y="200661"/>
                    <a:pt x="1502410" y="200661"/>
                  </a:cubicBezTo>
                  <a:cubicBezTo>
                    <a:pt x="1498600" y="201931"/>
                    <a:pt x="1494790" y="201931"/>
                    <a:pt x="1492250" y="203201"/>
                  </a:cubicBezTo>
                  <a:cubicBezTo>
                    <a:pt x="1487170" y="207011"/>
                    <a:pt x="1482090" y="205741"/>
                    <a:pt x="1477010" y="208281"/>
                  </a:cubicBezTo>
                  <a:cubicBezTo>
                    <a:pt x="1471930" y="210821"/>
                    <a:pt x="1466850" y="210821"/>
                    <a:pt x="1463040" y="214631"/>
                  </a:cubicBezTo>
                  <a:cubicBezTo>
                    <a:pt x="1461770" y="215901"/>
                    <a:pt x="1459230" y="215901"/>
                    <a:pt x="1456690" y="215901"/>
                  </a:cubicBezTo>
                  <a:cubicBezTo>
                    <a:pt x="1450340" y="217171"/>
                    <a:pt x="1445260" y="220981"/>
                    <a:pt x="1441450" y="226061"/>
                  </a:cubicBezTo>
                  <a:cubicBezTo>
                    <a:pt x="1436370" y="231141"/>
                    <a:pt x="1431290" y="234951"/>
                    <a:pt x="1426210" y="238761"/>
                  </a:cubicBezTo>
                  <a:cubicBezTo>
                    <a:pt x="1424940" y="240031"/>
                    <a:pt x="1421130" y="240031"/>
                    <a:pt x="1419860" y="240031"/>
                  </a:cubicBezTo>
                  <a:cubicBezTo>
                    <a:pt x="1414780" y="240031"/>
                    <a:pt x="1409700" y="238761"/>
                    <a:pt x="1405890" y="237491"/>
                  </a:cubicBezTo>
                  <a:cubicBezTo>
                    <a:pt x="1403350" y="237491"/>
                    <a:pt x="1402080" y="236220"/>
                    <a:pt x="1399540" y="236220"/>
                  </a:cubicBezTo>
                  <a:cubicBezTo>
                    <a:pt x="1391920" y="240030"/>
                    <a:pt x="1383030" y="237491"/>
                    <a:pt x="1375410" y="237491"/>
                  </a:cubicBezTo>
                  <a:cubicBezTo>
                    <a:pt x="1374140" y="237491"/>
                    <a:pt x="1371600" y="236220"/>
                    <a:pt x="1370330" y="234950"/>
                  </a:cubicBezTo>
                  <a:cubicBezTo>
                    <a:pt x="1365250" y="231141"/>
                    <a:pt x="1360170" y="231141"/>
                    <a:pt x="1355090" y="233680"/>
                  </a:cubicBezTo>
                  <a:cubicBezTo>
                    <a:pt x="1351280" y="234950"/>
                    <a:pt x="1347470" y="234950"/>
                    <a:pt x="1344930" y="232410"/>
                  </a:cubicBezTo>
                  <a:cubicBezTo>
                    <a:pt x="1339850" y="228600"/>
                    <a:pt x="1333500" y="226060"/>
                    <a:pt x="1327150" y="224790"/>
                  </a:cubicBezTo>
                  <a:cubicBezTo>
                    <a:pt x="1322070" y="223520"/>
                    <a:pt x="1316990" y="220980"/>
                    <a:pt x="1311910" y="218440"/>
                  </a:cubicBezTo>
                  <a:cubicBezTo>
                    <a:pt x="1309370" y="217170"/>
                    <a:pt x="1306830" y="218440"/>
                    <a:pt x="1304290" y="218440"/>
                  </a:cubicBezTo>
                  <a:cubicBezTo>
                    <a:pt x="1301750" y="218440"/>
                    <a:pt x="1300480" y="219710"/>
                    <a:pt x="1297940" y="219710"/>
                  </a:cubicBezTo>
                  <a:cubicBezTo>
                    <a:pt x="1290320" y="220980"/>
                    <a:pt x="1282700" y="223520"/>
                    <a:pt x="1276350" y="222250"/>
                  </a:cubicBezTo>
                  <a:cubicBezTo>
                    <a:pt x="1267461" y="219710"/>
                    <a:pt x="1258570" y="220980"/>
                    <a:pt x="1250950" y="215900"/>
                  </a:cubicBezTo>
                  <a:cubicBezTo>
                    <a:pt x="1247140" y="213360"/>
                    <a:pt x="1245870" y="215900"/>
                    <a:pt x="1243330" y="215900"/>
                  </a:cubicBezTo>
                  <a:cubicBezTo>
                    <a:pt x="1242061" y="215900"/>
                    <a:pt x="1240791" y="215900"/>
                    <a:pt x="1238250" y="217170"/>
                  </a:cubicBezTo>
                  <a:cubicBezTo>
                    <a:pt x="1236980" y="220980"/>
                    <a:pt x="1231900" y="223520"/>
                    <a:pt x="1225550" y="220980"/>
                  </a:cubicBezTo>
                  <a:cubicBezTo>
                    <a:pt x="1221740" y="219710"/>
                    <a:pt x="1219200" y="219710"/>
                    <a:pt x="1215390" y="220980"/>
                  </a:cubicBezTo>
                  <a:cubicBezTo>
                    <a:pt x="1211580" y="222250"/>
                    <a:pt x="1207770" y="222250"/>
                    <a:pt x="1202690" y="223520"/>
                  </a:cubicBezTo>
                  <a:lnTo>
                    <a:pt x="1201420" y="223520"/>
                  </a:lnTo>
                  <a:cubicBezTo>
                    <a:pt x="1191260" y="229870"/>
                    <a:pt x="1181100" y="224791"/>
                    <a:pt x="1169670" y="224791"/>
                  </a:cubicBezTo>
                  <a:lnTo>
                    <a:pt x="1163320" y="224791"/>
                  </a:lnTo>
                  <a:cubicBezTo>
                    <a:pt x="1155700" y="226061"/>
                    <a:pt x="1151890" y="219711"/>
                    <a:pt x="1146810" y="215900"/>
                  </a:cubicBezTo>
                  <a:cubicBezTo>
                    <a:pt x="1141730" y="212090"/>
                    <a:pt x="1136650" y="207010"/>
                    <a:pt x="1131570" y="204470"/>
                  </a:cubicBezTo>
                  <a:cubicBezTo>
                    <a:pt x="1130300" y="203200"/>
                    <a:pt x="1126490" y="204470"/>
                    <a:pt x="1123950" y="204470"/>
                  </a:cubicBezTo>
                  <a:lnTo>
                    <a:pt x="1112520" y="204470"/>
                  </a:lnTo>
                  <a:lnTo>
                    <a:pt x="1111250" y="203200"/>
                  </a:lnTo>
                  <a:cubicBezTo>
                    <a:pt x="1102361" y="205741"/>
                    <a:pt x="1097280" y="200660"/>
                    <a:pt x="1090930" y="195580"/>
                  </a:cubicBezTo>
                  <a:cubicBezTo>
                    <a:pt x="1087120" y="193040"/>
                    <a:pt x="1082041" y="190500"/>
                    <a:pt x="1078230" y="189230"/>
                  </a:cubicBezTo>
                  <a:cubicBezTo>
                    <a:pt x="1073150" y="186690"/>
                    <a:pt x="1066800" y="185420"/>
                    <a:pt x="1064261" y="179070"/>
                  </a:cubicBezTo>
                  <a:cubicBezTo>
                    <a:pt x="1062991" y="176530"/>
                    <a:pt x="1060450" y="176530"/>
                    <a:pt x="1059180" y="173990"/>
                  </a:cubicBezTo>
                  <a:cubicBezTo>
                    <a:pt x="1057911" y="171450"/>
                    <a:pt x="1056641" y="168910"/>
                    <a:pt x="1056641" y="167640"/>
                  </a:cubicBezTo>
                  <a:cubicBezTo>
                    <a:pt x="1056641" y="165100"/>
                    <a:pt x="1057911" y="162560"/>
                    <a:pt x="1059180" y="160020"/>
                  </a:cubicBezTo>
                  <a:cubicBezTo>
                    <a:pt x="1060450" y="156210"/>
                    <a:pt x="1057911" y="152400"/>
                    <a:pt x="1054100" y="149860"/>
                  </a:cubicBezTo>
                  <a:cubicBezTo>
                    <a:pt x="1052830" y="148590"/>
                    <a:pt x="1050290" y="148590"/>
                    <a:pt x="1050290" y="147320"/>
                  </a:cubicBezTo>
                  <a:cubicBezTo>
                    <a:pt x="1047750" y="139700"/>
                    <a:pt x="1041400" y="137160"/>
                    <a:pt x="1036320" y="130810"/>
                  </a:cubicBezTo>
                  <a:cubicBezTo>
                    <a:pt x="1032510" y="127000"/>
                    <a:pt x="1029970" y="121920"/>
                    <a:pt x="1027430" y="116840"/>
                  </a:cubicBezTo>
                  <a:cubicBezTo>
                    <a:pt x="1024891" y="114300"/>
                    <a:pt x="1023620" y="111760"/>
                    <a:pt x="1019811" y="109220"/>
                  </a:cubicBezTo>
                  <a:cubicBezTo>
                    <a:pt x="1010921" y="105410"/>
                    <a:pt x="1002030" y="101600"/>
                    <a:pt x="993141" y="96520"/>
                  </a:cubicBezTo>
                  <a:cubicBezTo>
                    <a:pt x="993141" y="106680"/>
                    <a:pt x="990601" y="104140"/>
                    <a:pt x="989330" y="101600"/>
                  </a:cubicBezTo>
                  <a:cubicBezTo>
                    <a:pt x="989330" y="97790"/>
                    <a:pt x="986791" y="96520"/>
                    <a:pt x="982980" y="96520"/>
                  </a:cubicBezTo>
                  <a:cubicBezTo>
                    <a:pt x="982980" y="96520"/>
                    <a:pt x="981711" y="96520"/>
                    <a:pt x="981711" y="95250"/>
                  </a:cubicBezTo>
                  <a:cubicBezTo>
                    <a:pt x="980441" y="87630"/>
                    <a:pt x="974091" y="90170"/>
                    <a:pt x="970280" y="88900"/>
                  </a:cubicBezTo>
                  <a:cubicBezTo>
                    <a:pt x="967741" y="87630"/>
                    <a:pt x="965200" y="86360"/>
                    <a:pt x="962661" y="87630"/>
                  </a:cubicBezTo>
                  <a:cubicBezTo>
                    <a:pt x="957580" y="88900"/>
                    <a:pt x="953771" y="85090"/>
                    <a:pt x="948691" y="83820"/>
                  </a:cubicBezTo>
                  <a:cubicBezTo>
                    <a:pt x="947421" y="83820"/>
                    <a:pt x="946151" y="83820"/>
                    <a:pt x="944880" y="85090"/>
                  </a:cubicBezTo>
                  <a:cubicBezTo>
                    <a:pt x="942341" y="87630"/>
                    <a:pt x="939800" y="87630"/>
                    <a:pt x="935991" y="85090"/>
                  </a:cubicBezTo>
                  <a:cubicBezTo>
                    <a:pt x="930911" y="81280"/>
                    <a:pt x="925830" y="81280"/>
                    <a:pt x="919480" y="83820"/>
                  </a:cubicBezTo>
                  <a:cubicBezTo>
                    <a:pt x="916941" y="85090"/>
                    <a:pt x="914400" y="85090"/>
                    <a:pt x="911861" y="83820"/>
                  </a:cubicBezTo>
                  <a:cubicBezTo>
                    <a:pt x="906780" y="81280"/>
                    <a:pt x="901700" y="77470"/>
                    <a:pt x="895350" y="74930"/>
                  </a:cubicBezTo>
                  <a:cubicBezTo>
                    <a:pt x="894080" y="74930"/>
                    <a:pt x="892811" y="73660"/>
                    <a:pt x="891540" y="73660"/>
                  </a:cubicBezTo>
                  <a:cubicBezTo>
                    <a:pt x="883920" y="74930"/>
                    <a:pt x="877570" y="72390"/>
                    <a:pt x="869950" y="74930"/>
                  </a:cubicBezTo>
                  <a:cubicBezTo>
                    <a:pt x="866140" y="76200"/>
                    <a:pt x="861061" y="76200"/>
                    <a:pt x="858520" y="81280"/>
                  </a:cubicBezTo>
                  <a:cubicBezTo>
                    <a:pt x="857250" y="82550"/>
                    <a:pt x="853440" y="82550"/>
                    <a:pt x="850900" y="83820"/>
                  </a:cubicBezTo>
                  <a:cubicBezTo>
                    <a:pt x="844550" y="85090"/>
                    <a:pt x="838200" y="86360"/>
                    <a:pt x="831850" y="83820"/>
                  </a:cubicBezTo>
                  <a:cubicBezTo>
                    <a:pt x="826770" y="81280"/>
                    <a:pt x="820420" y="82550"/>
                    <a:pt x="815340" y="81280"/>
                  </a:cubicBezTo>
                  <a:cubicBezTo>
                    <a:pt x="811530" y="80010"/>
                    <a:pt x="808990" y="77470"/>
                    <a:pt x="806450" y="76200"/>
                  </a:cubicBezTo>
                  <a:cubicBezTo>
                    <a:pt x="805180" y="74930"/>
                    <a:pt x="803910" y="73660"/>
                    <a:pt x="802640" y="73660"/>
                  </a:cubicBezTo>
                  <a:cubicBezTo>
                    <a:pt x="795020" y="71120"/>
                    <a:pt x="788670" y="66040"/>
                    <a:pt x="784860" y="59690"/>
                  </a:cubicBezTo>
                  <a:cubicBezTo>
                    <a:pt x="782320" y="55880"/>
                    <a:pt x="778510" y="52070"/>
                    <a:pt x="775970" y="48260"/>
                  </a:cubicBezTo>
                  <a:cubicBezTo>
                    <a:pt x="767080" y="45720"/>
                    <a:pt x="768350" y="35560"/>
                    <a:pt x="763270" y="30480"/>
                  </a:cubicBezTo>
                  <a:cubicBezTo>
                    <a:pt x="759460" y="25400"/>
                    <a:pt x="755650" y="22860"/>
                    <a:pt x="749300" y="21590"/>
                  </a:cubicBezTo>
                  <a:lnTo>
                    <a:pt x="748030" y="21590"/>
                  </a:lnTo>
                  <a:cubicBezTo>
                    <a:pt x="741680" y="16510"/>
                    <a:pt x="735330" y="20320"/>
                    <a:pt x="727710" y="20320"/>
                  </a:cubicBezTo>
                  <a:cubicBezTo>
                    <a:pt x="725170" y="20320"/>
                    <a:pt x="721360" y="17780"/>
                    <a:pt x="718820" y="16510"/>
                  </a:cubicBezTo>
                  <a:cubicBezTo>
                    <a:pt x="717550" y="13970"/>
                    <a:pt x="716280" y="12700"/>
                    <a:pt x="715010" y="12700"/>
                  </a:cubicBezTo>
                  <a:cubicBezTo>
                    <a:pt x="707390" y="11430"/>
                    <a:pt x="701040" y="6350"/>
                    <a:pt x="694690" y="0"/>
                  </a:cubicBezTo>
                  <a:cubicBezTo>
                    <a:pt x="692150" y="1270"/>
                    <a:pt x="689610" y="2540"/>
                    <a:pt x="687070" y="2540"/>
                  </a:cubicBezTo>
                  <a:cubicBezTo>
                    <a:pt x="684530" y="3810"/>
                    <a:pt x="680720" y="3810"/>
                    <a:pt x="676910" y="3810"/>
                  </a:cubicBezTo>
                  <a:cubicBezTo>
                    <a:pt x="671830" y="2540"/>
                    <a:pt x="666750" y="3810"/>
                    <a:pt x="661670" y="7620"/>
                  </a:cubicBezTo>
                  <a:cubicBezTo>
                    <a:pt x="659130" y="8890"/>
                    <a:pt x="657860" y="10160"/>
                    <a:pt x="655320" y="11430"/>
                  </a:cubicBezTo>
                  <a:cubicBezTo>
                    <a:pt x="652780" y="12700"/>
                    <a:pt x="651510" y="15240"/>
                    <a:pt x="648970" y="16510"/>
                  </a:cubicBezTo>
                  <a:cubicBezTo>
                    <a:pt x="647700" y="17780"/>
                    <a:pt x="645160" y="17780"/>
                    <a:pt x="643890" y="19050"/>
                  </a:cubicBezTo>
                  <a:lnTo>
                    <a:pt x="636270" y="22860"/>
                  </a:lnTo>
                  <a:cubicBezTo>
                    <a:pt x="636270" y="22860"/>
                    <a:pt x="635000" y="24130"/>
                    <a:pt x="635000" y="22860"/>
                  </a:cubicBezTo>
                  <a:cubicBezTo>
                    <a:pt x="629920" y="20320"/>
                    <a:pt x="626110" y="25400"/>
                    <a:pt x="622300" y="27940"/>
                  </a:cubicBezTo>
                  <a:cubicBezTo>
                    <a:pt x="618490" y="30480"/>
                    <a:pt x="613410" y="30480"/>
                    <a:pt x="609600" y="33020"/>
                  </a:cubicBezTo>
                  <a:lnTo>
                    <a:pt x="608330" y="33020"/>
                  </a:lnTo>
                  <a:cubicBezTo>
                    <a:pt x="601980" y="34290"/>
                    <a:pt x="595630" y="36830"/>
                    <a:pt x="589280" y="38100"/>
                  </a:cubicBezTo>
                  <a:cubicBezTo>
                    <a:pt x="586740" y="38100"/>
                    <a:pt x="585470" y="39370"/>
                    <a:pt x="582930" y="40640"/>
                  </a:cubicBezTo>
                  <a:cubicBezTo>
                    <a:pt x="579120" y="41910"/>
                    <a:pt x="575310" y="44450"/>
                    <a:pt x="571500" y="45720"/>
                  </a:cubicBezTo>
                  <a:cubicBezTo>
                    <a:pt x="568960" y="46990"/>
                    <a:pt x="565150" y="48260"/>
                    <a:pt x="562610" y="49530"/>
                  </a:cubicBezTo>
                  <a:lnTo>
                    <a:pt x="558800" y="49530"/>
                  </a:lnTo>
                  <a:cubicBezTo>
                    <a:pt x="558800" y="49530"/>
                    <a:pt x="556260" y="49530"/>
                    <a:pt x="554990" y="52070"/>
                  </a:cubicBezTo>
                  <a:cubicBezTo>
                    <a:pt x="549910" y="49530"/>
                    <a:pt x="543560" y="48260"/>
                    <a:pt x="538480" y="45720"/>
                  </a:cubicBezTo>
                  <a:cubicBezTo>
                    <a:pt x="534670" y="44450"/>
                    <a:pt x="525780" y="46990"/>
                    <a:pt x="523240" y="50800"/>
                  </a:cubicBezTo>
                  <a:cubicBezTo>
                    <a:pt x="521970" y="52070"/>
                    <a:pt x="520700" y="53340"/>
                    <a:pt x="519430" y="53340"/>
                  </a:cubicBezTo>
                  <a:cubicBezTo>
                    <a:pt x="518160" y="53340"/>
                    <a:pt x="515620" y="52070"/>
                    <a:pt x="514350" y="52070"/>
                  </a:cubicBezTo>
                  <a:cubicBezTo>
                    <a:pt x="513080" y="52070"/>
                    <a:pt x="511810" y="53340"/>
                    <a:pt x="509270" y="53340"/>
                  </a:cubicBezTo>
                  <a:cubicBezTo>
                    <a:pt x="509270" y="54610"/>
                    <a:pt x="510540" y="55880"/>
                    <a:pt x="510540" y="57150"/>
                  </a:cubicBezTo>
                  <a:cubicBezTo>
                    <a:pt x="506730" y="58420"/>
                    <a:pt x="500380" y="68580"/>
                    <a:pt x="500380" y="73660"/>
                  </a:cubicBezTo>
                  <a:cubicBezTo>
                    <a:pt x="494030" y="76200"/>
                    <a:pt x="486410" y="77470"/>
                    <a:pt x="483870" y="85090"/>
                  </a:cubicBezTo>
                  <a:cubicBezTo>
                    <a:pt x="483870" y="86360"/>
                    <a:pt x="482600" y="86360"/>
                    <a:pt x="482600" y="87630"/>
                  </a:cubicBezTo>
                  <a:cubicBezTo>
                    <a:pt x="474980" y="88900"/>
                    <a:pt x="473710" y="96520"/>
                    <a:pt x="469900" y="102870"/>
                  </a:cubicBezTo>
                  <a:lnTo>
                    <a:pt x="469900" y="105410"/>
                  </a:lnTo>
                  <a:cubicBezTo>
                    <a:pt x="468630" y="105410"/>
                    <a:pt x="467360" y="106680"/>
                    <a:pt x="466090" y="106680"/>
                  </a:cubicBezTo>
                  <a:cubicBezTo>
                    <a:pt x="461010" y="109220"/>
                    <a:pt x="458470" y="113030"/>
                    <a:pt x="457200" y="119380"/>
                  </a:cubicBezTo>
                  <a:cubicBezTo>
                    <a:pt x="455930" y="125730"/>
                    <a:pt x="455930" y="130810"/>
                    <a:pt x="454660" y="137160"/>
                  </a:cubicBezTo>
                  <a:cubicBezTo>
                    <a:pt x="452120" y="135890"/>
                    <a:pt x="448310" y="138430"/>
                    <a:pt x="447040" y="134620"/>
                  </a:cubicBezTo>
                  <a:lnTo>
                    <a:pt x="444500" y="134620"/>
                  </a:lnTo>
                  <a:cubicBezTo>
                    <a:pt x="440690" y="139700"/>
                    <a:pt x="436880" y="144780"/>
                    <a:pt x="433070" y="148590"/>
                  </a:cubicBezTo>
                  <a:cubicBezTo>
                    <a:pt x="429260" y="151130"/>
                    <a:pt x="425450" y="152400"/>
                    <a:pt x="420370" y="154940"/>
                  </a:cubicBezTo>
                  <a:lnTo>
                    <a:pt x="420370" y="157480"/>
                  </a:lnTo>
                  <a:cubicBezTo>
                    <a:pt x="415290" y="156210"/>
                    <a:pt x="411480" y="154940"/>
                    <a:pt x="407670" y="152400"/>
                  </a:cubicBezTo>
                  <a:cubicBezTo>
                    <a:pt x="406400" y="152400"/>
                    <a:pt x="405130" y="151130"/>
                    <a:pt x="405130" y="151130"/>
                  </a:cubicBezTo>
                  <a:cubicBezTo>
                    <a:pt x="403860" y="151130"/>
                    <a:pt x="403860" y="149860"/>
                    <a:pt x="403860" y="149860"/>
                  </a:cubicBezTo>
                  <a:cubicBezTo>
                    <a:pt x="402590" y="149860"/>
                    <a:pt x="402590" y="151130"/>
                    <a:pt x="402590" y="152400"/>
                  </a:cubicBezTo>
                  <a:cubicBezTo>
                    <a:pt x="402590" y="157480"/>
                    <a:pt x="400050" y="156210"/>
                    <a:pt x="397510" y="154940"/>
                  </a:cubicBezTo>
                  <a:cubicBezTo>
                    <a:pt x="394970" y="153670"/>
                    <a:pt x="392430" y="153670"/>
                    <a:pt x="391160" y="157480"/>
                  </a:cubicBezTo>
                  <a:cubicBezTo>
                    <a:pt x="391160" y="158750"/>
                    <a:pt x="389890" y="160020"/>
                    <a:pt x="388620" y="160020"/>
                  </a:cubicBezTo>
                  <a:cubicBezTo>
                    <a:pt x="384810" y="161290"/>
                    <a:pt x="381000" y="162560"/>
                    <a:pt x="379730" y="166370"/>
                  </a:cubicBezTo>
                  <a:cubicBezTo>
                    <a:pt x="378460" y="168910"/>
                    <a:pt x="377190" y="170180"/>
                    <a:pt x="374650" y="172720"/>
                  </a:cubicBezTo>
                  <a:lnTo>
                    <a:pt x="355600" y="172720"/>
                  </a:lnTo>
                  <a:cubicBezTo>
                    <a:pt x="353060" y="172720"/>
                    <a:pt x="350520" y="172720"/>
                    <a:pt x="347980" y="173990"/>
                  </a:cubicBezTo>
                  <a:cubicBezTo>
                    <a:pt x="345440" y="173990"/>
                    <a:pt x="342900" y="175260"/>
                    <a:pt x="339090" y="176530"/>
                  </a:cubicBezTo>
                  <a:cubicBezTo>
                    <a:pt x="336550" y="177800"/>
                    <a:pt x="332740" y="180340"/>
                    <a:pt x="330200" y="181610"/>
                  </a:cubicBezTo>
                  <a:cubicBezTo>
                    <a:pt x="328930" y="182880"/>
                    <a:pt x="327660" y="182880"/>
                    <a:pt x="326390" y="182880"/>
                  </a:cubicBezTo>
                  <a:cubicBezTo>
                    <a:pt x="320040" y="182880"/>
                    <a:pt x="316230" y="186690"/>
                    <a:pt x="312420" y="190500"/>
                  </a:cubicBezTo>
                  <a:cubicBezTo>
                    <a:pt x="308610" y="193040"/>
                    <a:pt x="306070" y="196850"/>
                    <a:pt x="302260" y="199390"/>
                  </a:cubicBezTo>
                  <a:cubicBezTo>
                    <a:pt x="299720" y="200660"/>
                    <a:pt x="297180" y="201930"/>
                    <a:pt x="295910" y="203200"/>
                  </a:cubicBezTo>
                  <a:cubicBezTo>
                    <a:pt x="293370" y="204470"/>
                    <a:pt x="292100" y="207010"/>
                    <a:pt x="289560" y="207010"/>
                  </a:cubicBezTo>
                  <a:cubicBezTo>
                    <a:pt x="287020" y="208280"/>
                    <a:pt x="283210" y="208280"/>
                    <a:pt x="280670" y="207010"/>
                  </a:cubicBezTo>
                  <a:cubicBezTo>
                    <a:pt x="276860" y="204470"/>
                    <a:pt x="273050" y="207010"/>
                    <a:pt x="270510" y="208280"/>
                  </a:cubicBezTo>
                  <a:cubicBezTo>
                    <a:pt x="266700" y="209550"/>
                    <a:pt x="264160" y="212090"/>
                    <a:pt x="261620" y="213360"/>
                  </a:cubicBezTo>
                  <a:cubicBezTo>
                    <a:pt x="262890" y="214630"/>
                    <a:pt x="262890" y="215900"/>
                    <a:pt x="264160" y="217170"/>
                  </a:cubicBezTo>
                  <a:lnTo>
                    <a:pt x="260350" y="217170"/>
                  </a:lnTo>
                  <a:cubicBezTo>
                    <a:pt x="260350" y="218440"/>
                    <a:pt x="259080" y="219710"/>
                    <a:pt x="259080" y="220980"/>
                  </a:cubicBezTo>
                  <a:cubicBezTo>
                    <a:pt x="257810" y="220980"/>
                    <a:pt x="256540" y="219710"/>
                    <a:pt x="256540" y="219710"/>
                  </a:cubicBezTo>
                  <a:cubicBezTo>
                    <a:pt x="252730" y="222250"/>
                    <a:pt x="248920" y="224790"/>
                    <a:pt x="245110" y="226060"/>
                  </a:cubicBezTo>
                  <a:cubicBezTo>
                    <a:pt x="243840" y="226060"/>
                    <a:pt x="242570" y="227330"/>
                    <a:pt x="242570" y="227330"/>
                  </a:cubicBezTo>
                  <a:cubicBezTo>
                    <a:pt x="237490" y="226060"/>
                    <a:pt x="231140" y="227330"/>
                    <a:pt x="227330" y="223520"/>
                  </a:cubicBezTo>
                  <a:cubicBezTo>
                    <a:pt x="224790" y="220980"/>
                    <a:pt x="220980" y="219710"/>
                    <a:pt x="218440" y="217170"/>
                  </a:cubicBezTo>
                  <a:cubicBezTo>
                    <a:pt x="214630" y="214630"/>
                    <a:pt x="209550" y="215900"/>
                    <a:pt x="205740" y="222250"/>
                  </a:cubicBezTo>
                  <a:lnTo>
                    <a:pt x="187960" y="204470"/>
                  </a:lnTo>
                  <a:cubicBezTo>
                    <a:pt x="186690" y="205740"/>
                    <a:pt x="184150" y="207010"/>
                    <a:pt x="182880" y="208280"/>
                  </a:cubicBezTo>
                  <a:cubicBezTo>
                    <a:pt x="181610" y="208280"/>
                    <a:pt x="181610" y="209550"/>
                    <a:pt x="180340" y="209550"/>
                  </a:cubicBezTo>
                  <a:cubicBezTo>
                    <a:pt x="175260" y="210820"/>
                    <a:pt x="170180" y="212090"/>
                    <a:pt x="163830" y="213360"/>
                  </a:cubicBezTo>
                  <a:cubicBezTo>
                    <a:pt x="160020" y="214630"/>
                    <a:pt x="157480" y="215900"/>
                    <a:pt x="157480" y="220980"/>
                  </a:cubicBezTo>
                  <a:cubicBezTo>
                    <a:pt x="152400" y="223520"/>
                    <a:pt x="147320" y="222250"/>
                    <a:pt x="143510" y="227330"/>
                  </a:cubicBezTo>
                  <a:lnTo>
                    <a:pt x="139700" y="227330"/>
                  </a:lnTo>
                  <a:cubicBezTo>
                    <a:pt x="132080" y="223520"/>
                    <a:pt x="125730" y="224790"/>
                    <a:pt x="120650" y="231140"/>
                  </a:cubicBezTo>
                  <a:cubicBezTo>
                    <a:pt x="119380" y="232410"/>
                    <a:pt x="118110" y="232410"/>
                    <a:pt x="115570" y="232410"/>
                  </a:cubicBezTo>
                  <a:cubicBezTo>
                    <a:pt x="109220" y="231140"/>
                    <a:pt x="104140" y="234950"/>
                    <a:pt x="99060" y="238760"/>
                  </a:cubicBezTo>
                  <a:cubicBezTo>
                    <a:pt x="96520" y="241300"/>
                    <a:pt x="93980" y="242570"/>
                    <a:pt x="90170" y="242570"/>
                  </a:cubicBezTo>
                  <a:cubicBezTo>
                    <a:pt x="83820" y="243840"/>
                    <a:pt x="78740" y="243840"/>
                    <a:pt x="72390" y="243840"/>
                  </a:cubicBezTo>
                  <a:cubicBezTo>
                    <a:pt x="72390" y="243840"/>
                    <a:pt x="71120" y="243840"/>
                    <a:pt x="71120" y="245110"/>
                  </a:cubicBezTo>
                  <a:cubicBezTo>
                    <a:pt x="66040" y="251460"/>
                    <a:pt x="59690" y="251460"/>
                    <a:pt x="52070" y="251460"/>
                  </a:cubicBezTo>
                  <a:cubicBezTo>
                    <a:pt x="44450" y="251460"/>
                    <a:pt x="36830" y="252730"/>
                    <a:pt x="30480" y="259080"/>
                  </a:cubicBezTo>
                  <a:cubicBezTo>
                    <a:pt x="26670" y="262890"/>
                    <a:pt x="21590" y="265430"/>
                    <a:pt x="16510" y="269240"/>
                  </a:cubicBezTo>
                  <a:cubicBezTo>
                    <a:pt x="15240" y="269240"/>
                    <a:pt x="13970" y="270510"/>
                    <a:pt x="13970" y="270510"/>
                  </a:cubicBezTo>
                  <a:cubicBezTo>
                    <a:pt x="10160" y="270510"/>
                    <a:pt x="5080" y="269240"/>
                    <a:pt x="1270" y="269240"/>
                  </a:cubicBezTo>
                  <a:cubicBezTo>
                    <a:pt x="0" y="284480"/>
                    <a:pt x="2540" y="300990"/>
                    <a:pt x="3810" y="317500"/>
                  </a:cubicBezTo>
                  <a:close/>
                </a:path>
              </a:pathLst>
            </a:custGeom>
            <a:blipFill>
              <a:blip r:embed="rId5"/>
              <a:stretch>
                <a:fillRect l="0" t="0" r="-8628" b="0"/>
              </a:stretch>
            </a:blipFill>
          </p:spPr>
        </p:sp>
      </p:grpSp>
      <p:sp>
        <p:nvSpPr>
          <p:cNvPr name="TextBox 7" id="7"/>
          <p:cNvSpPr txBox="true"/>
          <p:nvPr/>
        </p:nvSpPr>
        <p:spPr>
          <a:xfrm rot="0">
            <a:off x="7845930" y="849039"/>
            <a:ext cx="9545782" cy="7781925"/>
          </a:xfrm>
          <a:prstGeom prst="rect">
            <a:avLst/>
          </a:prstGeom>
        </p:spPr>
        <p:txBody>
          <a:bodyPr anchor="t" rtlCol="false" tIns="0" lIns="0" bIns="0" rIns="0">
            <a:spAutoFit/>
          </a:bodyPr>
          <a:lstStyle/>
          <a:p>
            <a:pPr>
              <a:lnSpc>
                <a:spcPts val="4439"/>
              </a:lnSpc>
            </a:pPr>
            <a:r>
              <a:rPr lang="en-US" sz="3699">
                <a:solidFill>
                  <a:srgbClr val="302C2C"/>
                </a:solidFill>
                <a:latin typeface="Varela Round"/>
              </a:rPr>
              <a:t>•Encuentra la manera de que la Palabra se encarne en una situación concreta y dé frutos de vida nueva, aunque en apariencia sean imperfectos o inacabados.</a:t>
            </a:r>
          </a:p>
          <a:p>
            <a:pPr>
              <a:lnSpc>
                <a:spcPts val="4439"/>
              </a:lnSpc>
            </a:pPr>
            <a:r>
              <a:rPr lang="en-US" sz="3699">
                <a:solidFill>
                  <a:srgbClr val="302C2C"/>
                </a:solidFill>
                <a:latin typeface="Varela Round"/>
              </a:rPr>
              <a:t>•</a:t>
            </a:r>
            <a:r>
              <a:rPr lang="en-US" sz="3699">
                <a:solidFill>
                  <a:srgbClr val="302C2C"/>
                </a:solidFill>
                <a:latin typeface="Varela Round Bold"/>
              </a:rPr>
              <a:t>El Misionero sabe dar la vida entera y jugarla hasta el martirio como testimonio de Jesucristo, </a:t>
            </a:r>
          </a:p>
          <a:p>
            <a:pPr>
              <a:lnSpc>
                <a:spcPts val="4439"/>
              </a:lnSpc>
            </a:pPr>
            <a:r>
              <a:rPr lang="en-US" sz="3699">
                <a:solidFill>
                  <a:srgbClr val="302C2C"/>
                </a:solidFill>
                <a:latin typeface="Varela Round Bold"/>
              </a:rPr>
              <a:t>•pero su sueño no es llenarse de enemigos, </a:t>
            </a:r>
          </a:p>
          <a:p>
            <a:pPr>
              <a:lnSpc>
                <a:spcPts val="4439"/>
              </a:lnSpc>
            </a:pPr>
            <a:r>
              <a:rPr lang="en-US" sz="3699">
                <a:solidFill>
                  <a:srgbClr val="302C2C"/>
                </a:solidFill>
                <a:latin typeface="Varela Round Bold"/>
              </a:rPr>
              <a:t>•sino que la Palabra sea acogida y manifieste su potencia liberadora y renovadora. </a:t>
            </a:r>
          </a:p>
          <a:p>
            <a:pPr algn="ctr">
              <a:lnSpc>
                <a:spcPts val="4079"/>
              </a:lnSpc>
            </a:pPr>
          </a:p>
          <a:p>
            <a:pPr algn="ctr">
              <a:lnSpc>
                <a:spcPts val="4079"/>
              </a:lnSpc>
            </a:pPr>
          </a:p>
        </p:txBody>
      </p:sp>
      <p:sp>
        <p:nvSpPr>
          <p:cNvPr name="Freeform 8" id="8"/>
          <p:cNvSpPr/>
          <p:nvPr/>
        </p:nvSpPr>
        <p:spPr>
          <a:xfrm flipH="false" flipV="false" rot="565265">
            <a:off x="14414138" y="6323626"/>
            <a:ext cx="4016913" cy="3865761"/>
          </a:xfrm>
          <a:custGeom>
            <a:avLst/>
            <a:gdLst/>
            <a:ahLst/>
            <a:cxnLst/>
            <a:rect r="r" b="b" t="t" l="l"/>
            <a:pathLst>
              <a:path h="3865761" w="4016913">
                <a:moveTo>
                  <a:pt x="0" y="0"/>
                </a:moveTo>
                <a:lnTo>
                  <a:pt x="4016912" y="0"/>
                </a:lnTo>
                <a:lnTo>
                  <a:pt x="4016912" y="3865761"/>
                </a:lnTo>
                <a:lnTo>
                  <a:pt x="0" y="3865761"/>
                </a:lnTo>
                <a:lnTo>
                  <a:pt x="0" y="0"/>
                </a:lnTo>
                <a:close/>
              </a:path>
            </a:pathLst>
          </a:custGeom>
          <a:blipFill>
            <a:blip r:embed="rId6"/>
            <a:stretch>
              <a:fillRect l="-12491" t="0" r="-12491" b="0"/>
            </a:stretch>
          </a:blipFill>
        </p:spPr>
      </p:sp>
      <p:sp>
        <p:nvSpPr>
          <p:cNvPr name="Freeform 9" id="9"/>
          <p:cNvSpPr/>
          <p:nvPr/>
        </p:nvSpPr>
        <p:spPr>
          <a:xfrm flipH="false" flipV="false" rot="0">
            <a:off x="-844099" y="0"/>
            <a:ext cx="8405218" cy="3029764"/>
          </a:xfrm>
          <a:custGeom>
            <a:avLst/>
            <a:gdLst/>
            <a:ahLst/>
            <a:cxnLst/>
            <a:rect r="r" b="b" t="t" l="l"/>
            <a:pathLst>
              <a:path h="3029764" w="8405218">
                <a:moveTo>
                  <a:pt x="0" y="0"/>
                </a:moveTo>
                <a:lnTo>
                  <a:pt x="8405217" y="0"/>
                </a:lnTo>
                <a:lnTo>
                  <a:pt x="8405217" y="3029764"/>
                </a:lnTo>
                <a:lnTo>
                  <a:pt x="0" y="3029764"/>
                </a:lnTo>
                <a:lnTo>
                  <a:pt x="0" y="0"/>
                </a:lnTo>
                <a:close/>
              </a:path>
            </a:pathLst>
          </a:custGeom>
          <a:blipFill>
            <a:blip r:embed="rId7"/>
            <a:stretch>
              <a:fillRect l="-61583" t="-43324" r="-31518" b="-12029"/>
            </a:stretch>
          </a:blipFill>
        </p:spPr>
      </p:sp>
      <p:sp>
        <p:nvSpPr>
          <p:cNvPr name="Freeform 10" id="10"/>
          <p:cNvSpPr/>
          <p:nvPr/>
        </p:nvSpPr>
        <p:spPr>
          <a:xfrm flipH="false" flipV="false" rot="-671709">
            <a:off x="676078" y="1121065"/>
            <a:ext cx="2876024" cy="1754374"/>
          </a:xfrm>
          <a:custGeom>
            <a:avLst/>
            <a:gdLst/>
            <a:ahLst/>
            <a:cxnLst/>
            <a:rect r="r" b="b" t="t" l="l"/>
            <a:pathLst>
              <a:path h="1754374" w="2876024">
                <a:moveTo>
                  <a:pt x="0" y="0"/>
                </a:moveTo>
                <a:lnTo>
                  <a:pt x="2876024" y="0"/>
                </a:lnTo>
                <a:lnTo>
                  <a:pt x="2876024" y="1754374"/>
                </a:lnTo>
                <a:lnTo>
                  <a:pt x="0" y="1754374"/>
                </a:lnTo>
                <a:lnTo>
                  <a:pt x="0" y="0"/>
                </a:lnTo>
                <a:close/>
              </a:path>
            </a:pathLst>
          </a:custGeom>
          <a:blipFill>
            <a:blip r:embed="rId8"/>
            <a:stretch>
              <a:fillRect l="0" t="0" r="0" b="0"/>
            </a:stretch>
          </a:blipFill>
        </p:spPr>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7442" t="23455" r="1281" b="25201"/>
          <a:stretch>
            <a:fillRect/>
          </a:stretch>
        </p:blipFill>
        <p:spPr>
          <a:xfrm flipH="false" flipV="false">
            <a:off x="0" y="0"/>
            <a:ext cx="18288000" cy="10287000"/>
          </a:xfrm>
          <a:prstGeom prst="rect">
            <a:avLst/>
          </a:prstGeom>
        </p:spPr>
      </p:pic>
      <p:sp>
        <p:nvSpPr>
          <p:cNvPr name="Freeform 3" id="3"/>
          <p:cNvSpPr/>
          <p:nvPr/>
        </p:nvSpPr>
        <p:spPr>
          <a:xfrm flipH="false" flipV="false" rot="0">
            <a:off x="-844099" y="0"/>
            <a:ext cx="8405218" cy="3029764"/>
          </a:xfrm>
          <a:custGeom>
            <a:avLst/>
            <a:gdLst/>
            <a:ahLst/>
            <a:cxnLst/>
            <a:rect r="r" b="b" t="t" l="l"/>
            <a:pathLst>
              <a:path h="3029764" w="8405218">
                <a:moveTo>
                  <a:pt x="0" y="0"/>
                </a:moveTo>
                <a:lnTo>
                  <a:pt x="8405217" y="0"/>
                </a:lnTo>
                <a:lnTo>
                  <a:pt x="8405217" y="3029764"/>
                </a:lnTo>
                <a:lnTo>
                  <a:pt x="0" y="3029764"/>
                </a:lnTo>
                <a:lnTo>
                  <a:pt x="0" y="0"/>
                </a:lnTo>
                <a:close/>
              </a:path>
            </a:pathLst>
          </a:custGeom>
          <a:blipFill>
            <a:blip r:embed="rId3"/>
            <a:stretch>
              <a:fillRect l="-61583" t="-43324" r="-31518" b="-12029"/>
            </a:stretch>
          </a:blipFill>
        </p:spPr>
      </p:sp>
      <p:grpSp>
        <p:nvGrpSpPr>
          <p:cNvPr name="Group 4" id="4"/>
          <p:cNvGrpSpPr/>
          <p:nvPr/>
        </p:nvGrpSpPr>
        <p:grpSpPr>
          <a:xfrm rot="0">
            <a:off x="1028700" y="1201715"/>
            <a:ext cx="16230600" cy="7883571"/>
            <a:chOff x="0" y="0"/>
            <a:chExt cx="5920967" cy="2875948"/>
          </a:xfrm>
        </p:grpSpPr>
        <p:sp>
          <p:nvSpPr>
            <p:cNvPr name="Freeform 5" id="5"/>
            <p:cNvSpPr/>
            <p:nvPr/>
          </p:nvSpPr>
          <p:spPr>
            <a:xfrm flipH="false" flipV="false" rot="0">
              <a:off x="0" y="0"/>
              <a:ext cx="5920967" cy="2875948"/>
            </a:xfrm>
            <a:custGeom>
              <a:avLst/>
              <a:gdLst/>
              <a:ahLst/>
              <a:cxnLst/>
              <a:rect r="r" b="b" t="t" l="l"/>
              <a:pathLst>
                <a:path h="2875948" w="5920967">
                  <a:moveTo>
                    <a:pt x="5796507" y="2875948"/>
                  </a:moveTo>
                  <a:lnTo>
                    <a:pt x="124460" y="2875948"/>
                  </a:lnTo>
                  <a:cubicBezTo>
                    <a:pt x="55880" y="2875948"/>
                    <a:pt x="0" y="2820068"/>
                    <a:pt x="0" y="2751488"/>
                  </a:cubicBezTo>
                  <a:lnTo>
                    <a:pt x="0" y="124460"/>
                  </a:lnTo>
                  <a:cubicBezTo>
                    <a:pt x="0" y="55880"/>
                    <a:pt x="55880" y="0"/>
                    <a:pt x="124460" y="0"/>
                  </a:cubicBezTo>
                  <a:lnTo>
                    <a:pt x="5796507" y="0"/>
                  </a:lnTo>
                  <a:cubicBezTo>
                    <a:pt x="5865087" y="0"/>
                    <a:pt x="5920967" y="55880"/>
                    <a:pt x="5920967" y="124460"/>
                  </a:cubicBezTo>
                  <a:lnTo>
                    <a:pt x="5920967" y="2751488"/>
                  </a:lnTo>
                  <a:cubicBezTo>
                    <a:pt x="5920967" y="2820068"/>
                    <a:pt x="5865087" y="2875948"/>
                    <a:pt x="5796507" y="2875948"/>
                  </a:cubicBezTo>
                  <a:close/>
                </a:path>
              </a:pathLst>
            </a:custGeom>
            <a:solidFill>
              <a:srgbClr val="FCF4EA"/>
            </a:solidFill>
            <a:ln>
              <a:noFill/>
            </a:ln>
          </p:spPr>
        </p:sp>
      </p:grpSp>
      <p:sp>
        <p:nvSpPr>
          <p:cNvPr name="Freeform 6" id="6"/>
          <p:cNvSpPr/>
          <p:nvPr/>
        </p:nvSpPr>
        <p:spPr>
          <a:xfrm flipH="false" flipV="false" rot="8768189">
            <a:off x="12368940" y="9378991"/>
            <a:ext cx="7659012" cy="3484850"/>
          </a:xfrm>
          <a:custGeom>
            <a:avLst/>
            <a:gdLst/>
            <a:ahLst/>
            <a:cxnLst/>
            <a:rect r="r" b="b" t="t" l="l"/>
            <a:pathLst>
              <a:path h="3484850" w="7659012">
                <a:moveTo>
                  <a:pt x="0" y="0"/>
                </a:moveTo>
                <a:lnTo>
                  <a:pt x="7659012" y="0"/>
                </a:lnTo>
                <a:lnTo>
                  <a:pt x="7659012" y="3484850"/>
                </a:lnTo>
                <a:lnTo>
                  <a:pt x="0" y="3484850"/>
                </a:lnTo>
                <a:lnTo>
                  <a:pt x="0" y="0"/>
                </a:lnTo>
                <a:close/>
              </a:path>
            </a:pathLst>
          </a:custGeom>
          <a:blipFill>
            <a:blip r:embed="rId4"/>
            <a:stretch>
              <a:fillRect l="0" t="0" r="0" b="0"/>
            </a:stretch>
          </a:blipFill>
        </p:spPr>
      </p:sp>
      <p:sp>
        <p:nvSpPr>
          <p:cNvPr name="Freeform 7" id="7"/>
          <p:cNvSpPr/>
          <p:nvPr/>
        </p:nvSpPr>
        <p:spPr>
          <a:xfrm flipH="false" flipV="false" rot="-1647300">
            <a:off x="1057167" y="6689544"/>
            <a:ext cx="1718360" cy="3779103"/>
          </a:xfrm>
          <a:custGeom>
            <a:avLst/>
            <a:gdLst/>
            <a:ahLst/>
            <a:cxnLst/>
            <a:rect r="r" b="b" t="t" l="l"/>
            <a:pathLst>
              <a:path h="3779103" w="1718360">
                <a:moveTo>
                  <a:pt x="0" y="0"/>
                </a:moveTo>
                <a:lnTo>
                  <a:pt x="1718361" y="0"/>
                </a:lnTo>
                <a:lnTo>
                  <a:pt x="1718361" y="3779103"/>
                </a:lnTo>
                <a:lnTo>
                  <a:pt x="0" y="3779103"/>
                </a:lnTo>
                <a:lnTo>
                  <a:pt x="0" y="0"/>
                </a:lnTo>
                <a:close/>
              </a:path>
            </a:pathLst>
          </a:custGeom>
          <a:blipFill>
            <a:blip r:embed="rId5"/>
            <a:stretch>
              <a:fillRect l="0" t="0" r="0" b="-26305"/>
            </a:stretch>
          </a:blipFill>
        </p:spPr>
      </p:sp>
      <p:sp>
        <p:nvSpPr>
          <p:cNvPr name="Freeform 8" id="8"/>
          <p:cNvSpPr/>
          <p:nvPr/>
        </p:nvSpPr>
        <p:spPr>
          <a:xfrm flipH="false" flipV="false" rot="-1647300">
            <a:off x="3015945" y="8070911"/>
            <a:ext cx="1718360" cy="2579129"/>
          </a:xfrm>
          <a:custGeom>
            <a:avLst/>
            <a:gdLst/>
            <a:ahLst/>
            <a:cxnLst/>
            <a:rect r="r" b="b" t="t" l="l"/>
            <a:pathLst>
              <a:path h="2579129" w="1718360">
                <a:moveTo>
                  <a:pt x="0" y="0"/>
                </a:moveTo>
                <a:lnTo>
                  <a:pt x="1718360" y="0"/>
                </a:lnTo>
                <a:lnTo>
                  <a:pt x="1718360" y="2579128"/>
                </a:lnTo>
                <a:lnTo>
                  <a:pt x="0" y="2579128"/>
                </a:lnTo>
                <a:lnTo>
                  <a:pt x="0" y="0"/>
                </a:lnTo>
                <a:close/>
              </a:path>
            </a:pathLst>
          </a:custGeom>
          <a:blipFill>
            <a:blip r:embed="rId5"/>
            <a:stretch>
              <a:fillRect l="0" t="0" r="0" b="-85071"/>
            </a:stretch>
          </a:blipFill>
        </p:spPr>
      </p:sp>
      <p:sp>
        <p:nvSpPr>
          <p:cNvPr name="Freeform 9" id="9"/>
          <p:cNvSpPr/>
          <p:nvPr/>
        </p:nvSpPr>
        <p:spPr>
          <a:xfrm flipH="false" flipV="false" rot="-516167">
            <a:off x="9823744" y="8165801"/>
            <a:ext cx="1473743" cy="1947677"/>
          </a:xfrm>
          <a:custGeom>
            <a:avLst/>
            <a:gdLst/>
            <a:ahLst/>
            <a:cxnLst/>
            <a:rect r="r" b="b" t="t" l="l"/>
            <a:pathLst>
              <a:path h="1947677" w="1473743">
                <a:moveTo>
                  <a:pt x="0" y="0"/>
                </a:moveTo>
                <a:lnTo>
                  <a:pt x="1473742" y="0"/>
                </a:lnTo>
                <a:lnTo>
                  <a:pt x="1473742" y="1947677"/>
                </a:lnTo>
                <a:lnTo>
                  <a:pt x="0" y="194767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0" id="10"/>
          <p:cNvSpPr txBox="true"/>
          <p:nvPr/>
        </p:nvSpPr>
        <p:spPr>
          <a:xfrm rot="0">
            <a:off x="1279149" y="1911554"/>
            <a:ext cx="5659019" cy="1023938"/>
          </a:xfrm>
          <a:prstGeom prst="rect">
            <a:avLst/>
          </a:prstGeom>
        </p:spPr>
        <p:txBody>
          <a:bodyPr anchor="t" rtlCol="false" tIns="0" lIns="0" bIns="0" rIns="0">
            <a:spAutoFit/>
          </a:bodyPr>
          <a:lstStyle/>
          <a:p>
            <a:pPr algn="ctr">
              <a:lnSpc>
                <a:spcPts val="7200"/>
              </a:lnSpc>
            </a:pPr>
            <a:r>
              <a:rPr lang="en-US" sz="8000">
                <a:solidFill>
                  <a:srgbClr val="302C2C"/>
                </a:solidFill>
                <a:latin typeface="Pluma Bold"/>
              </a:rPr>
              <a:t>«Festejar»</a:t>
            </a:r>
          </a:p>
        </p:txBody>
      </p:sp>
      <p:sp>
        <p:nvSpPr>
          <p:cNvPr name="TextBox 11" id="11"/>
          <p:cNvSpPr txBox="true"/>
          <p:nvPr/>
        </p:nvSpPr>
        <p:spPr>
          <a:xfrm rot="0">
            <a:off x="7232878" y="2212460"/>
            <a:ext cx="8965568" cy="1446066"/>
          </a:xfrm>
          <a:prstGeom prst="rect">
            <a:avLst/>
          </a:prstGeom>
        </p:spPr>
        <p:txBody>
          <a:bodyPr anchor="t" rtlCol="false" tIns="0" lIns="0" bIns="0" rIns="0">
            <a:spAutoFit/>
          </a:bodyPr>
          <a:lstStyle/>
          <a:p>
            <a:pPr>
              <a:lnSpc>
                <a:spcPts val="3876"/>
              </a:lnSpc>
            </a:pPr>
            <a:r>
              <a:rPr lang="en-US" sz="3230">
                <a:solidFill>
                  <a:srgbClr val="302C2C"/>
                </a:solidFill>
                <a:latin typeface="Varela Round"/>
              </a:rPr>
              <a:t>•Por último, un Misionero  siempre sabe «festejar».</a:t>
            </a:r>
          </a:p>
          <a:p>
            <a:pPr>
              <a:lnSpc>
                <a:spcPts val="3876"/>
              </a:lnSpc>
            </a:pPr>
          </a:p>
        </p:txBody>
      </p:sp>
      <p:sp>
        <p:nvSpPr>
          <p:cNvPr name="TextBox 12" id="12"/>
          <p:cNvSpPr txBox="true"/>
          <p:nvPr/>
        </p:nvSpPr>
        <p:spPr>
          <a:xfrm rot="0">
            <a:off x="6938168" y="4084024"/>
            <a:ext cx="8960290" cy="939222"/>
          </a:xfrm>
          <a:prstGeom prst="rect">
            <a:avLst/>
          </a:prstGeom>
        </p:spPr>
        <p:txBody>
          <a:bodyPr anchor="t" rtlCol="false" tIns="0" lIns="0" bIns="0" rIns="0">
            <a:spAutoFit/>
          </a:bodyPr>
          <a:lstStyle/>
          <a:p>
            <a:pPr>
              <a:lnSpc>
                <a:spcPts val="3738"/>
              </a:lnSpc>
            </a:pPr>
            <a:r>
              <a:rPr lang="en-US" sz="3115">
                <a:solidFill>
                  <a:srgbClr val="302C2C"/>
                </a:solidFill>
                <a:latin typeface="Varela Round"/>
              </a:rPr>
              <a:t>•Celebra y festeja cada pequeña victoria, </a:t>
            </a:r>
          </a:p>
          <a:p>
            <a:pPr>
              <a:lnSpc>
                <a:spcPts val="3738"/>
              </a:lnSpc>
            </a:pPr>
          </a:p>
        </p:txBody>
      </p:sp>
      <p:sp>
        <p:nvSpPr>
          <p:cNvPr name="TextBox 13" id="13"/>
          <p:cNvSpPr txBox="true"/>
          <p:nvPr/>
        </p:nvSpPr>
        <p:spPr>
          <a:xfrm rot="0">
            <a:off x="6938168" y="5451870"/>
            <a:ext cx="9260278" cy="914400"/>
          </a:xfrm>
          <a:prstGeom prst="rect">
            <a:avLst/>
          </a:prstGeom>
        </p:spPr>
        <p:txBody>
          <a:bodyPr anchor="t" rtlCol="false" tIns="0" lIns="0" bIns="0" rIns="0">
            <a:spAutoFit/>
          </a:bodyPr>
          <a:lstStyle/>
          <a:p>
            <a:pPr>
              <a:lnSpc>
                <a:spcPts val="3599"/>
              </a:lnSpc>
            </a:pPr>
            <a:r>
              <a:rPr lang="en-US" sz="2999">
                <a:solidFill>
                  <a:srgbClr val="302C2C"/>
                </a:solidFill>
                <a:latin typeface="Pluma Bold"/>
              </a:rPr>
              <a:t>•cada paso adelante en la evangelización. </a:t>
            </a:r>
          </a:p>
          <a:p>
            <a:pPr>
              <a:lnSpc>
                <a:spcPts val="3599"/>
              </a:lnSpc>
            </a:pPr>
          </a:p>
        </p:txBody>
      </p:sp>
      <p:sp>
        <p:nvSpPr>
          <p:cNvPr name="TextBox 14" id="14"/>
          <p:cNvSpPr txBox="true"/>
          <p:nvPr/>
        </p:nvSpPr>
        <p:spPr>
          <a:xfrm rot="0">
            <a:off x="6938168" y="6496707"/>
            <a:ext cx="9569505" cy="1876425"/>
          </a:xfrm>
          <a:prstGeom prst="rect">
            <a:avLst/>
          </a:prstGeom>
        </p:spPr>
        <p:txBody>
          <a:bodyPr anchor="t" rtlCol="false" tIns="0" lIns="0" bIns="0" rIns="0">
            <a:spAutoFit/>
          </a:bodyPr>
          <a:lstStyle/>
          <a:p>
            <a:pPr>
              <a:lnSpc>
                <a:spcPts val="3719"/>
              </a:lnSpc>
            </a:pPr>
            <a:r>
              <a:rPr lang="en-US" sz="3099">
                <a:solidFill>
                  <a:srgbClr val="302C2C"/>
                </a:solidFill>
                <a:latin typeface="Varela Round"/>
              </a:rPr>
              <a:t>•La evangelización gozosa se vuelve belleza en la liturgia en medio de la exigencia diaria de extender el bien</a:t>
            </a:r>
          </a:p>
          <a:p>
            <a:pPr>
              <a:lnSpc>
                <a:spcPts val="3719"/>
              </a:lnSpc>
            </a:pPr>
          </a:p>
        </p:txBody>
      </p:sp>
      <p:grpSp>
        <p:nvGrpSpPr>
          <p:cNvPr name="Group 15" id="15"/>
          <p:cNvGrpSpPr>
            <a:grpSpLocks noChangeAspect="true"/>
          </p:cNvGrpSpPr>
          <p:nvPr/>
        </p:nvGrpSpPr>
        <p:grpSpPr>
          <a:xfrm rot="0">
            <a:off x="2142071" y="2503865"/>
            <a:ext cx="3933176" cy="6075230"/>
            <a:chOff x="0" y="0"/>
            <a:chExt cx="2192020" cy="3385820"/>
          </a:xfrm>
        </p:grpSpPr>
        <p:sp>
          <p:nvSpPr>
            <p:cNvPr name="Freeform 16" id="16"/>
            <p:cNvSpPr/>
            <p:nvPr/>
          </p:nvSpPr>
          <p:spPr>
            <a:xfrm flipH="false" flipV="false" rot="0">
              <a:off x="1270" y="-1"/>
              <a:ext cx="2194560" cy="3388362"/>
            </a:xfrm>
            <a:custGeom>
              <a:avLst/>
              <a:gdLst/>
              <a:ahLst/>
              <a:cxnLst/>
              <a:rect r="r" b="b" t="t" l="l"/>
              <a:pathLst>
                <a:path h="3388362" w="2194560">
                  <a:moveTo>
                    <a:pt x="3810" y="317501"/>
                  </a:moveTo>
                  <a:cubicBezTo>
                    <a:pt x="13970" y="425451"/>
                    <a:pt x="16510" y="533401"/>
                    <a:pt x="17780" y="642621"/>
                  </a:cubicBezTo>
                  <a:cubicBezTo>
                    <a:pt x="24130" y="1036321"/>
                    <a:pt x="21590" y="1430021"/>
                    <a:pt x="17780" y="1823721"/>
                  </a:cubicBezTo>
                  <a:cubicBezTo>
                    <a:pt x="13970" y="2218691"/>
                    <a:pt x="8890" y="2613661"/>
                    <a:pt x="8890" y="3009901"/>
                  </a:cubicBezTo>
                  <a:cubicBezTo>
                    <a:pt x="8890" y="3013711"/>
                    <a:pt x="8890" y="3017521"/>
                    <a:pt x="7620" y="3021331"/>
                  </a:cubicBezTo>
                  <a:cubicBezTo>
                    <a:pt x="11430" y="3022601"/>
                    <a:pt x="15240" y="3025141"/>
                    <a:pt x="19050" y="3027681"/>
                  </a:cubicBezTo>
                  <a:cubicBezTo>
                    <a:pt x="24130" y="3031491"/>
                    <a:pt x="27940" y="3037841"/>
                    <a:pt x="33020" y="3044191"/>
                  </a:cubicBezTo>
                  <a:cubicBezTo>
                    <a:pt x="44450" y="3058161"/>
                    <a:pt x="55880" y="3072131"/>
                    <a:pt x="66040" y="3086101"/>
                  </a:cubicBezTo>
                  <a:cubicBezTo>
                    <a:pt x="77470" y="3102611"/>
                    <a:pt x="88900" y="3117851"/>
                    <a:pt x="100330" y="3134361"/>
                  </a:cubicBezTo>
                  <a:cubicBezTo>
                    <a:pt x="105410" y="3141981"/>
                    <a:pt x="110490" y="3149601"/>
                    <a:pt x="115570" y="3155951"/>
                  </a:cubicBezTo>
                  <a:cubicBezTo>
                    <a:pt x="119380" y="3161031"/>
                    <a:pt x="125730" y="3163571"/>
                    <a:pt x="129540" y="3167381"/>
                  </a:cubicBezTo>
                  <a:cubicBezTo>
                    <a:pt x="142240" y="3177541"/>
                    <a:pt x="156210" y="3187701"/>
                    <a:pt x="168910" y="3197861"/>
                  </a:cubicBezTo>
                  <a:cubicBezTo>
                    <a:pt x="181610" y="3208021"/>
                    <a:pt x="194310" y="3216911"/>
                    <a:pt x="209550" y="3223261"/>
                  </a:cubicBezTo>
                  <a:cubicBezTo>
                    <a:pt x="243840" y="3238501"/>
                    <a:pt x="276860" y="3255011"/>
                    <a:pt x="311150" y="3270251"/>
                  </a:cubicBezTo>
                  <a:cubicBezTo>
                    <a:pt x="330200" y="3279141"/>
                    <a:pt x="349250" y="3286761"/>
                    <a:pt x="369570" y="3295651"/>
                  </a:cubicBezTo>
                  <a:cubicBezTo>
                    <a:pt x="370840" y="3296921"/>
                    <a:pt x="374650" y="3295651"/>
                    <a:pt x="375920" y="3295651"/>
                  </a:cubicBezTo>
                  <a:lnTo>
                    <a:pt x="383540" y="3295651"/>
                  </a:lnTo>
                  <a:lnTo>
                    <a:pt x="384810" y="3296921"/>
                  </a:lnTo>
                  <a:cubicBezTo>
                    <a:pt x="387350" y="3290571"/>
                    <a:pt x="389890" y="3285491"/>
                    <a:pt x="393700" y="3279141"/>
                  </a:cubicBezTo>
                  <a:cubicBezTo>
                    <a:pt x="397510" y="3274061"/>
                    <a:pt x="400050" y="3265171"/>
                    <a:pt x="408940" y="3265171"/>
                  </a:cubicBezTo>
                  <a:cubicBezTo>
                    <a:pt x="408940" y="3265171"/>
                    <a:pt x="410210" y="3265171"/>
                    <a:pt x="410210" y="3263901"/>
                  </a:cubicBezTo>
                  <a:cubicBezTo>
                    <a:pt x="414020" y="3257551"/>
                    <a:pt x="420370" y="3256281"/>
                    <a:pt x="427990" y="3255011"/>
                  </a:cubicBezTo>
                  <a:cubicBezTo>
                    <a:pt x="435610" y="3253741"/>
                    <a:pt x="441960" y="3249931"/>
                    <a:pt x="448310" y="3247391"/>
                  </a:cubicBezTo>
                  <a:cubicBezTo>
                    <a:pt x="449580" y="3247391"/>
                    <a:pt x="449580" y="3246121"/>
                    <a:pt x="450850" y="3246121"/>
                  </a:cubicBezTo>
                  <a:cubicBezTo>
                    <a:pt x="459740" y="3248661"/>
                    <a:pt x="466090" y="3242311"/>
                    <a:pt x="473710" y="3239771"/>
                  </a:cubicBezTo>
                  <a:lnTo>
                    <a:pt x="474980" y="3239771"/>
                  </a:lnTo>
                  <a:cubicBezTo>
                    <a:pt x="482600" y="3239771"/>
                    <a:pt x="488950" y="3235961"/>
                    <a:pt x="496570" y="3234691"/>
                  </a:cubicBezTo>
                  <a:cubicBezTo>
                    <a:pt x="502920" y="3233421"/>
                    <a:pt x="509270" y="3233421"/>
                    <a:pt x="515620" y="3229611"/>
                  </a:cubicBezTo>
                  <a:cubicBezTo>
                    <a:pt x="521970" y="3225801"/>
                    <a:pt x="529590" y="3223261"/>
                    <a:pt x="535940" y="3220721"/>
                  </a:cubicBezTo>
                  <a:cubicBezTo>
                    <a:pt x="542290" y="3218181"/>
                    <a:pt x="548640" y="3216911"/>
                    <a:pt x="554990" y="3214371"/>
                  </a:cubicBezTo>
                  <a:lnTo>
                    <a:pt x="561340" y="3214371"/>
                  </a:lnTo>
                  <a:cubicBezTo>
                    <a:pt x="567690" y="3214371"/>
                    <a:pt x="572770" y="3214371"/>
                    <a:pt x="577850" y="3210561"/>
                  </a:cubicBezTo>
                  <a:lnTo>
                    <a:pt x="580390" y="3210561"/>
                  </a:lnTo>
                  <a:cubicBezTo>
                    <a:pt x="586740" y="3210561"/>
                    <a:pt x="594360" y="3211831"/>
                    <a:pt x="600710" y="3211831"/>
                  </a:cubicBezTo>
                  <a:lnTo>
                    <a:pt x="605790" y="3211831"/>
                  </a:lnTo>
                  <a:cubicBezTo>
                    <a:pt x="612140" y="3210561"/>
                    <a:pt x="614680" y="3215641"/>
                    <a:pt x="618490" y="3218181"/>
                  </a:cubicBezTo>
                  <a:cubicBezTo>
                    <a:pt x="624840" y="3225801"/>
                    <a:pt x="632460" y="3227071"/>
                    <a:pt x="642620" y="3225801"/>
                  </a:cubicBezTo>
                  <a:cubicBezTo>
                    <a:pt x="651510" y="3224531"/>
                    <a:pt x="659130" y="3223261"/>
                    <a:pt x="668020" y="3223261"/>
                  </a:cubicBezTo>
                  <a:cubicBezTo>
                    <a:pt x="671830" y="3223261"/>
                    <a:pt x="676910" y="3224531"/>
                    <a:pt x="680720" y="3225801"/>
                  </a:cubicBezTo>
                  <a:cubicBezTo>
                    <a:pt x="684530" y="3227071"/>
                    <a:pt x="687070" y="3228341"/>
                    <a:pt x="690880" y="3229611"/>
                  </a:cubicBezTo>
                  <a:lnTo>
                    <a:pt x="694690" y="3233421"/>
                  </a:lnTo>
                  <a:cubicBezTo>
                    <a:pt x="694690" y="3233421"/>
                    <a:pt x="695960" y="3237231"/>
                    <a:pt x="697230" y="3238501"/>
                  </a:cubicBezTo>
                  <a:cubicBezTo>
                    <a:pt x="699770" y="3239771"/>
                    <a:pt x="702310" y="3239771"/>
                    <a:pt x="703580" y="3241041"/>
                  </a:cubicBezTo>
                  <a:lnTo>
                    <a:pt x="704850" y="3242311"/>
                  </a:lnTo>
                  <a:cubicBezTo>
                    <a:pt x="711200" y="3238501"/>
                    <a:pt x="713740" y="3244851"/>
                    <a:pt x="717550" y="3246121"/>
                  </a:cubicBezTo>
                  <a:cubicBezTo>
                    <a:pt x="722630" y="3248661"/>
                    <a:pt x="726440" y="3251201"/>
                    <a:pt x="731520" y="3255011"/>
                  </a:cubicBezTo>
                  <a:cubicBezTo>
                    <a:pt x="731520" y="3253741"/>
                    <a:pt x="731520" y="3252471"/>
                    <a:pt x="732790" y="3251201"/>
                  </a:cubicBezTo>
                  <a:cubicBezTo>
                    <a:pt x="740410" y="3252471"/>
                    <a:pt x="749300" y="3252471"/>
                    <a:pt x="756920" y="3257551"/>
                  </a:cubicBezTo>
                  <a:cubicBezTo>
                    <a:pt x="758190" y="3255011"/>
                    <a:pt x="760730" y="3252471"/>
                    <a:pt x="763270" y="3249931"/>
                  </a:cubicBezTo>
                  <a:cubicBezTo>
                    <a:pt x="763270" y="3249931"/>
                    <a:pt x="763270" y="3248661"/>
                    <a:pt x="764540" y="3248661"/>
                  </a:cubicBezTo>
                  <a:cubicBezTo>
                    <a:pt x="770890" y="3247391"/>
                    <a:pt x="774700" y="3243581"/>
                    <a:pt x="775970" y="3237231"/>
                  </a:cubicBezTo>
                  <a:cubicBezTo>
                    <a:pt x="777240" y="3234691"/>
                    <a:pt x="777240" y="3232151"/>
                    <a:pt x="777240" y="3230881"/>
                  </a:cubicBezTo>
                  <a:cubicBezTo>
                    <a:pt x="782320" y="3228341"/>
                    <a:pt x="786130" y="3225801"/>
                    <a:pt x="791210" y="3223261"/>
                  </a:cubicBezTo>
                  <a:lnTo>
                    <a:pt x="791210" y="3220721"/>
                  </a:lnTo>
                  <a:cubicBezTo>
                    <a:pt x="787400" y="3214371"/>
                    <a:pt x="787400" y="3213101"/>
                    <a:pt x="793750" y="3210561"/>
                  </a:cubicBezTo>
                  <a:cubicBezTo>
                    <a:pt x="795020" y="3209291"/>
                    <a:pt x="795020" y="3208021"/>
                    <a:pt x="796290" y="3208021"/>
                  </a:cubicBezTo>
                  <a:cubicBezTo>
                    <a:pt x="798830" y="3206751"/>
                    <a:pt x="801370" y="3205481"/>
                    <a:pt x="802640" y="3204211"/>
                  </a:cubicBezTo>
                  <a:cubicBezTo>
                    <a:pt x="802640" y="3204211"/>
                    <a:pt x="802640" y="3205481"/>
                    <a:pt x="803910" y="3205481"/>
                  </a:cubicBezTo>
                  <a:lnTo>
                    <a:pt x="803910" y="3202941"/>
                  </a:lnTo>
                  <a:cubicBezTo>
                    <a:pt x="811530" y="3200401"/>
                    <a:pt x="819150" y="3197861"/>
                    <a:pt x="826770" y="3194051"/>
                  </a:cubicBezTo>
                  <a:cubicBezTo>
                    <a:pt x="830580" y="3191511"/>
                    <a:pt x="834390" y="3190241"/>
                    <a:pt x="839470" y="3192781"/>
                  </a:cubicBezTo>
                  <a:cubicBezTo>
                    <a:pt x="842010" y="3194051"/>
                    <a:pt x="844550" y="3192781"/>
                    <a:pt x="847090" y="3191511"/>
                  </a:cubicBezTo>
                  <a:cubicBezTo>
                    <a:pt x="853440" y="3188971"/>
                    <a:pt x="859790" y="3187701"/>
                    <a:pt x="866140" y="3185161"/>
                  </a:cubicBezTo>
                  <a:cubicBezTo>
                    <a:pt x="871220" y="3183891"/>
                    <a:pt x="875030" y="3181351"/>
                    <a:pt x="880110" y="3178811"/>
                  </a:cubicBezTo>
                  <a:cubicBezTo>
                    <a:pt x="880110" y="3178811"/>
                    <a:pt x="881380" y="3176271"/>
                    <a:pt x="880110" y="3175001"/>
                  </a:cubicBezTo>
                  <a:cubicBezTo>
                    <a:pt x="880110" y="3173731"/>
                    <a:pt x="878840" y="3171191"/>
                    <a:pt x="878840" y="3169921"/>
                  </a:cubicBezTo>
                  <a:cubicBezTo>
                    <a:pt x="882650" y="3167381"/>
                    <a:pt x="885190" y="3164841"/>
                    <a:pt x="887730" y="3164841"/>
                  </a:cubicBezTo>
                  <a:cubicBezTo>
                    <a:pt x="891540" y="3163571"/>
                    <a:pt x="896620" y="3163571"/>
                    <a:pt x="901700" y="3162301"/>
                  </a:cubicBezTo>
                  <a:cubicBezTo>
                    <a:pt x="905510" y="3150871"/>
                    <a:pt x="913130" y="3148331"/>
                    <a:pt x="922020" y="3152141"/>
                  </a:cubicBezTo>
                  <a:lnTo>
                    <a:pt x="924560" y="3149601"/>
                  </a:lnTo>
                  <a:cubicBezTo>
                    <a:pt x="925830" y="3150871"/>
                    <a:pt x="925830" y="3150871"/>
                    <a:pt x="925830" y="3152141"/>
                  </a:cubicBezTo>
                  <a:cubicBezTo>
                    <a:pt x="929640" y="3149601"/>
                    <a:pt x="933450" y="3147061"/>
                    <a:pt x="937260" y="3145791"/>
                  </a:cubicBezTo>
                  <a:cubicBezTo>
                    <a:pt x="941070" y="3143251"/>
                    <a:pt x="944880" y="3140711"/>
                    <a:pt x="949960" y="3143251"/>
                  </a:cubicBezTo>
                  <a:cubicBezTo>
                    <a:pt x="949960" y="3136901"/>
                    <a:pt x="953770" y="3136901"/>
                    <a:pt x="957580" y="3138171"/>
                  </a:cubicBezTo>
                  <a:cubicBezTo>
                    <a:pt x="960120" y="3138171"/>
                    <a:pt x="963930" y="3136901"/>
                    <a:pt x="966470" y="3135632"/>
                  </a:cubicBezTo>
                  <a:cubicBezTo>
                    <a:pt x="967740" y="3135632"/>
                    <a:pt x="970280" y="3134361"/>
                    <a:pt x="971550" y="3135632"/>
                  </a:cubicBezTo>
                  <a:cubicBezTo>
                    <a:pt x="976630" y="3139442"/>
                    <a:pt x="984250" y="3140711"/>
                    <a:pt x="989330" y="3147061"/>
                  </a:cubicBezTo>
                  <a:cubicBezTo>
                    <a:pt x="993140" y="3152141"/>
                    <a:pt x="999490" y="3154682"/>
                    <a:pt x="1002030" y="3162301"/>
                  </a:cubicBezTo>
                  <a:cubicBezTo>
                    <a:pt x="1003300" y="3164841"/>
                    <a:pt x="1008380" y="3167381"/>
                    <a:pt x="1010920" y="3168651"/>
                  </a:cubicBezTo>
                  <a:cubicBezTo>
                    <a:pt x="1010920" y="3168651"/>
                    <a:pt x="1012190" y="3168651"/>
                    <a:pt x="1013460" y="3169921"/>
                  </a:cubicBezTo>
                  <a:cubicBezTo>
                    <a:pt x="1014730" y="3173732"/>
                    <a:pt x="1018540" y="3172461"/>
                    <a:pt x="1021080" y="3171192"/>
                  </a:cubicBezTo>
                  <a:cubicBezTo>
                    <a:pt x="1023620" y="3171192"/>
                    <a:pt x="1026160" y="3169921"/>
                    <a:pt x="1027430" y="3173732"/>
                  </a:cubicBezTo>
                  <a:cubicBezTo>
                    <a:pt x="1027430" y="3175002"/>
                    <a:pt x="1031240" y="3176271"/>
                    <a:pt x="1032510" y="3177542"/>
                  </a:cubicBezTo>
                  <a:cubicBezTo>
                    <a:pt x="1036320" y="3180082"/>
                    <a:pt x="1040130" y="3182621"/>
                    <a:pt x="1042670" y="3185162"/>
                  </a:cubicBezTo>
                  <a:cubicBezTo>
                    <a:pt x="1043940" y="3186432"/>
                    <a:pt x="1045210" y="3187702"/>
                    <a:pt x="1045210" y="3188972"/>
                  </a:cubicBezTo>
                  <a:cubicBezTo>
                    <a:pt x="1045210" y="3192782"/>
                    <a:pt x="1049020" y="3195322"/>
                    <a:pt x="1052830" y="3195322"/>
                  </a:cubicBezTo>
                  <a:cubicBezTo>
                    <a:pt x="1057910" y="3196592"/>
                    <a:pt x="1061720" y="3196592"/>
                    <a:pt x="1066800" y="3197862"/>
                  </a:cubicBezTo>
                  <a:cubicBezTo>
                    <a:pt x="1068070" y="3197862"/>
                    <a:pt x="1068070" y="3200402"/>
                    <a:pt x="1069340" y="3200402"/>
                  </a:cubicBezTo>
                  <a:cubicBezTo>
                    <a:pt x="1070610" y="3202942"/>
                    <a:pt x="1071880" y="3206752"/>
                    <a:pt x="1076960" y="3204212"/>
                  </a:cubicBezTo>
                  <a:cubicBezTo>
                    <a:pt x="1079500" y="3202942"/>
                    <a:pt x="1087120" y="3205482"/>
                    <a:pt x="1088390" y="3208022"/>
                  </a:cubicBezTo>
                  <a:cubicBezTo>
                    <a:pt x="1090930" y="3216912"/>
                    <a:pt x="1099820" y="3216912"/>
                    <a:pt x="1106170" y="3219452"/>
                  </a:cubicBezTo>
                  <a:cubicBezTo>
                    <a:pt x="1107440" y="3219452"/>
                    <a:pt x="1108710" y="3219452"/>
                    <a:pt x="1108710" y="3220722"/>
                  </a:cubicBezTo>
                  <a:cubicBezTo>
                    <a:pt x="1112520" y="3225802"/>
                    <a:pt x="1117600" y="3227072"/>
                    <a:pt x="1122680" y="3229612"/>
                  </a:cubicBezTo>
                  <a:cubicBezTo>
                    <a:pt x="1127760" y="3232152"/>
                    <a:pt x="1132840" y="3237232"/>
                    <a:pt x="1137920" y="3242312"/>
                  </a:cubicBezTo>
                  <a:lnTo>
                    <a:pt x="1144270" y="3248662"/>
                  </a:lnTo>
                  <a:cubicBezTo>
                    <a:pt x="1145540" y="3249932"/>
                    <a:pt x="1146810" y="3249932"/>
                    <a:pt x="1148080" y="3249932"/>
                  </a:cubicBezTo>
                  <a:cubicBezTo>
                    <a:pt x="1151890" y="3249932"/>
                    <a:pt x="1155700" y="3248662"/>
                    <a:pt x="1158240" y="3252472"/>
                  </a:cubicBezTo>
                  <a:cubicBezTo>
                    <a:pt x="1158240" y="3252472"/>
                    <a:pt x="1159510" y="3253742"/>
                    <a:pt x="1160780" y="3253742"/>
                  </a:cubicBezTo>
                  <a:cubicBezTo>
                    <a:pt x="1170940" y="3252472"/>
                    <a:pt x="1177290" y="3258822"/>
                    <a:pt x="1183640" y="3265172"/>
                  </a:cubicBezTo>
                  <a:cubicBezTo>
                    <a:pt x="1186180" y="3267712"/>
                    <a:pt x="1191260" y="3268982"/>
                    <a:pt x="1193800" y="3268982"/>
                  </a:cubicBezTo>
                  <a:cubicBezTo>
                    <a:pt x="1201420" y="3271522"/>
                    <a:pt x="1210310" y="3272792"/>
                    <a:pt x="1216660" y="3277872"/>
                  </a:cubicBezTo>
                  <a:cubicBezTo>
                    <a:pt x="1220470" y="3280412"/>
                    <a:pt x="1225550" y="3284222"/>
                    <a:pt x="1229360" y="3284222"/>
                  </a:cubicBezTo>
                  <a:cubicBezTo>
                    <a:pt x="1235710" y="3284222"/>
                    <a:pt x="1238250" y="3289302"/>
                    <a:pt x="1240790" y="3293112"/>
                  </a:cubicBezTo>
                  <a:cubicBezTo>
                    <a:pt x="1248410" y="3294382"/>
                    <a:pt x="1256030" y="3294382"/>
                    <a:pt x="1259840" y="3302002"/>
                  </a:cubicBezTo>
                  <a:cubicBezTo>
                    <a:pt x="1259840" y="3303272"/>
                    <a:pt x="1261110" y="3303272"/>
                    <a:pt x="1262380" y="3303272"/>
                  </a:cubicBezTo>
                  <a:cubicBezTo>
                    <a:pt x="1267460" y="3304542"/>
                    <a:pt x="1272540" y="3305812"/>
                    <a:pt x="1277620" y="3308352"/>
                  </a:cubicBezTo>
                  <a:cubicBezTo>
                    <a:pt x="1280160" y="3309622"/>
                    <a:pt x="1282700" y="3312162"/>
                    <a:pt x="1286510" y="3314702"/>
                  </a:cubicBezTo>
                  <a:cubicBezTo>
                    <a:pt x="1287780" y="3314702"/>
                    <a:pt x="1287780" y="3315972"/>
                    <a:pt x="1289050" y="3315972"/>
                  </a:cubicBezTo>
                  <a:cubicBezTo>
                    <a:pt x="1297940" y="3315972"/>
                    <a:pt x="1300480" y="3322322"/>
                    <a:pt x="1305560" y="3327402"/>
                  </a:cubicBezTo>
                  <a:cubicBezTo>
                    <a:pt x="1313180" y="3333752"/>
                    <a:pt x="1322070" y="3340102"/>
                    <a:pt x="1328420" y="3347722"/>
                  </a:cubicBezTo>
                  <a:cubicBezTo>
                    <a:pt x="1332230" y="3352802"/>
                    <a:pt x="1338580" y="3355342"/>
                    <a:pt x="1342390" y="3357882"/>
                  </a:cubicBezTo>
                  <a:lnTo>
                    <a:pt x="1350010" y="3361692"/>
                  </a:lnTo>
                  <a:cubicBezTo>
                    <a:pt x="1352550" y="3364232"/>
                    <a:pt x="1355090" y="3366772"/>
                    <a:pt x="1358900" y="3369312"/>
                  </a:cubicBezTo>
                  <a:cubicBezTo>
                    <a:pt x="1362710" y="3370582"/>
                    <a:pt x="1363980" y="3375662"/>
                    <a:pt x="1369060" y="3374392"/>
                  </a:cubicBezTo>
                  <a:cubicBezTo>
                    <a:pt x="1371600" y="3374392"/>
                    <a:pt x="1374140" y="3375662"/>
                    <a:pt x="1376680" y="3376932"/>
                  </a:cubicBezTo>
                  <a:cubicBezTo>
                    <a:pt x="1380490" y="3379472"/>
                    <a:pt x="1381760" y="3382012"/>
                    <a:pt x="1386840" y="3382012"/>
                  </a:cubicBezTo>
                  <a:cubicBezTo>
                    <a:pt x="1389380" y="3382012"/>
                    <a:pt x="1391920" y="3384552"/>
                    <a:pt x="1393190" y="3385822"/>
                  </a:cubicBezTo>
                  <a:cubicBezTo>
                    <a:pt x="1399540" y="3388362"/>
                    <a:pt x="1405890" y="3388362"/>
                    <a:pt x="1409700" y="3380742"/>
                  </a:cubicBezTo>
                  <a:lnTo>
                    <a:pt x="1410970" y="3379472"/>
                  </a:lnTo>
                  <a:cubicBezTo>
                    <a:pt x="1416050" y="3382012"/>
                    <a:pt x="1416050" y="3376932"/>
                    <a:pt x="1417320" y="3374392"/>
                  </a:cubicBezTo>
                  <a:cubicBezTo>
                    <a:pt x="1418590" y="3373122"/>
                    <a:pt x="1421130" y="3371852"/>
                    <a:pt x="1422400" y="3370582"/>
                  </a:cubicBezTo>
                  <a:cubicBezTo>
                    <a:pt x="1424940" y="3368042"/>
                    <a:pt x="1427480" y="3366772"/>
                    <a:pt x="1431290" y="3364232"/>
                  </a:cubicBezTo>
                  <a:cubicBezTo>
                    <a:pt x="1432560" y="3362962"/>
                    <a:pt x="1435100" y="3361692"/>
                    <a:pt x="1436370" y="3361692"/>
                  </a:cubicBezTo>
                  <a:cubicBezTo>
                    <a:pt x="1442720" y="3361692"/>
                    <a:pt x="1446530" y="3359152"/>
                    <a:pt x="1451610" y="3354072"/>
                  </a:cubicBezTo>
                  <a:cubicBezTo>
                    <a:pt x="1455420" y="3350262"/>
                    <a:pt x="1461770" y="3347722"/>
                    <a:pt x="1466850" y="3345182"/>
                  </a:cubicBezTo>
                  <a:cubicBezTo>
                    <a:pt x="1471930" y="3342642"/>
                    <a:pt x="1477010" y="3340102"/>
                    <a:pt x="1483360" y="3338832"/>
                  </a:cubicBezTo>
                  <a:cubicBezTo>
                    <a:pt x="1487170" y="3337562"/>
                    <a:pt x="1490980" y="3337562"/>
                    <a:pt x="1494790" y="3337562"/>
                  </a:cubicBezTo>
                  <a:lnTo>
                    <a:pt x="1497330" y="3337562"/>
                  </a:lnTo>
                  <a:cubicBezTo>
                    <a:pt x="1502410" y="3335021"/>
                    <a:pt x="1507490" y="3331212"/>
                    <a:pt x="1513840" y="3328671"/>
                  </a:cubicBezTo>
                  <a:lnTo>
                    <a:pt x="1517650" y="3328671"/>
                  </a:lnTo>
                  <a:cubicBezTo>
                    <a:pt x="1524000" y="3331212"/>
                    <a:pt x="1530350" y="3331212"/>
                    <a:pt x="1536700" y="3326131"/>
                  </a:cubicBezTo>
                  <a:cubicBezTo>
                    <a:pt x="1537970" y="3324861"/>
                    <a:pt x="1540510" y="3323591"/>
                    <a:pt x="1541780" y="3322321"/>
                  </a:cubicBezTo>
                  <a:cubicBezTo>
                    <a:pt x="1548130" y="3324862"/>
                    <a:pt x="1554480" y="3329942"/>
                    <a:pt x="1562100" y="3329942"/>
                  </a:cubicBezTo>
                  <a:cubicBezTo>
                    <a:pt x="1564640" y="3329942"/>
                    <a:pt x="1568450" y="3328671"/>
                    <a:pt x="1570990" y="3327401"/>
                  </a:cubicBezTo>
                  <a:cubicBezTo>
                    <a:pt x="1576070" y="3327401"/>
                    <a:pt x="1581150" y="3327401"/>
                    <a:pt x="1584960" y="3326131"/>
                  </a:cubicBezTo>
                  <a:cubicBezTo>
                    <a:pt x="1590040" y="3324861"/>
                    <a:pt x="1596390" y="3326131"/>
                    <a:pt x="1601470" y="3323591"/>
                  </a:cubicBezTo>
                  <a:cubicBezTo>
                    <a:pt x="1604010" y="3317241"/>
                    <a:pt x="1605280" y="3317241"/>
                    <a:pt x="1611630" y="3318511"/>
                  </a:cubicBezTo>
                  <a:cubicBezTo>
                    <a:pt x="1619250" y="3319781"/>
                    <a:pt x="1624330" y="3318511"/>
                    <a:pt x="1629410" y="3312161"/>
                  </a:cubicBezTo>
                  <a:cubicBezTo>
                    <a:pt x="1631950" y="3308351"/>
                    <a:pt x="1638300" y="3308351"/>
                    <a:pt x="1642110" y="3305811"/>
                  </a:cubicBezTo>
                  <a:cubicBezTo>
                    <a:pt x="1643380" y="3305811"/>
                    <a:pt x="1644650" y="3304541"/>
                    <a:pt x="1645920" y="3304541"/>
                  </a:cubicBezTo>
                  <a:cubicBezTo>
                    <a:pt x="1648460" y="3303271"/>
                    <a:pt x="1649730" y="3303271"/>
                    <a:pt x="1652270" y="3302001"/>
                  </a:cubicBezTo>
                  <a:cubicBezTo>
                    <a:pt x="1658620" y="3299461"/>
                    <a:pt x="1664970" y="3298191"/>
                    <a:pt x="1671320" y="3294381"/>
                  </a:cubicBezTo>
                  <a:cubicBezTo>
                    <a:pt x="1677670" y="3290571"/>
                    <a:pt x="1682750" y="3288031"/>
                    <a:pt x="1689100" y="3293111"/>
                  </a:cubicBezTo>
                  <a:lnTo>
                    <a:pt x="1691640" y="3293111"/>
                  </a:lnTo>
                  <a:cubicBezTo>
                    <a:pt x="1694180" y="3291841"/>
                    <a:pt x="1695450" y="3291841"/>
                    <a:pt x="1697990" y="3290571"/>
                  </a:cubicBezTo>
                  <a:cubicBezTo>
                    <a:pt x="1697990" y="3286761"/>
                    <a:pt x="1697990" y="3281681"/>
                    <a:pt x="1703070" y="3277871"/>
                  </a:cubicBezTo>
                  <a:cubicBezTo>
                    <a:pt x="1704340" y="3276601"/>
                    <a:pt x="1704340" y="3274061"/>
                    <a:pt x="1706880" y="3272791"/>
                  </a:cubicBezTo>
                  <a:cubicBezTo>
                    <a:pt x="1709420" y="3270251"/>
                    <a:pt x="1713230" y="3270251"/>
                    <a:pt x="1715770" y="3271521"/>
                  </a:cubicBezTo>
                  <a:cubicBezTo>
                    <a:pt x="1717040" y="3272791"/>
                    <a:pt x="1719580" y="3271521"/>
                    <a:pt x="1720849" y="3271521"/>
                  </a:cubicBezTo>
                  <a:cubicBezTo>
                    <a:pt x="1728470" y="3270251"/>
                    <a:pt x="1737360" y="3270251"/>
                    <a:pt x="1744979" y="3268981"/>
                  </a:cubicBezTo>
                  <a:cubicBezTo>
                    <a:pt x="1752599" y="3267710"/>
                    <a:pt x="1760219" y="3266440"/>
                    <a:pt x="1767839" y="3263901"/>
                  </a:cubicBezTo>
                  <a:cubicBezTo>
                    <a:pt x="1772919" y="3261360"/>
                    <a:pt x="1777999" y="3262631"/>
                    <a:pt x="1783079" y="3262631"/>
                  </a:cubicBezTo>
                  <a:cubicBezTo>
                    <a:pt x="1793239" y="3263901"/>
                    <a:pt x="1802129" y="3263901"/>
                    <a:pt x="1811019" y="3258821"/>
                  </a:cubicBezTo>
                  <a:lnTo>
                    <a:pt x="1808479" y="3256281"/>
                  </a:lnTo>
                  <a:cubicBezTo>
                    <a:pt x="1811019" y="3255010"/>
                    <a:pt x="1813559" y="3255010"/>
                    <a:pt x="1817369" y="3255010"/>
                  </a:cubicBezTo>
                  <a:cubicBezTo>
                    <a:pt x="1819909" y="3258820"/>
                    <a:pt x="1823719" y="3256281"/>
                    <a:pt x="1826259" y="3253740"/>
                  </a:cubicBezTo>
                  <a:cubicBezTo>
                    <a:pt x="1830069" y="3249930"/>
                    <a:pt x="1833879" y="3251200"/>
                    <a:pt x="1838959" y="3251200"/>
                  </a:cubicBezTo>
                  <a:cubicBezTo>
                    <a:pt x="1844039" y="3252470"/>
                    <a:pt x="1850389" y="3249930"/>
                    <a:pt x="1856739" y="3248660"/>
                  </a:cubicBezTo>
                  <a:cubicBezTo>
                    <a:pt x="1858009" y="3248660"/>
                    <a:pt x="1859279" y="3246120"/>
                    <a:pt x="1859279" y="3244850"/>
                  </a:cubicBezTo>
                  <a:cubicBezTo>
                    <a:pt x="1861819" y="3244850"/>
                    <a:pt x="1864359" y="3243580"/>
                    <a:pt x="1868169" y="3243580"/>
                  </a:cubicBezTo>
                  <a:lnTo>
                    <a:pt x="1873249" y="3243580"/>
                  </a:lnTo>
                  <a:cubicBezTo>
                    <a:pt x="1878329" y="3246120"/>
                    <a:pt x="1883409" y="3246120"/>
                    <a:pt x="1888489" y="3243580"/>
                  </a:cubicBezTo>
                  <a:cubicBezTo>
                    <a:pt x="1889759" y="3242310"/>
                    <a:pt x="1892299" y="3242310"/>
                    <a:pt x="1893569" y="3242310"/>
                  </a:cubicBezTo>
                  <a:cubicBezTo>
                    <a:pt x="1897379" y="3241040"/>
                    <a:pt x="1901189" y="3242310"/>
                    <a:pt x="1903729" y="3238500"/>
                  </a:cubicBezTo>
                  <a:cubicBezTo>
                    <a:pt x="1904999" y="3237230"/>
                    <a:pt x="1907539" y="3238500"/>
                    <a:pt x="1910079" y="3237230"/>
                  </a:cubicBezTo>
                  <a:lnTo>
                    <a:pt x="1946910" y="3237230"/>
                  </a:lnTo>
                  <a:cubicBezTo>
                    <a:pt x="1951990" y="3237230"/>
                    <a:pt x="1958340" y="3238500"/>
                    <a:pt x="1963420" y="3239770"/>
                  </a:cubicBezTo>
                  <a:cubicBezTo>
                    <a:pt x="1969770" y="3241040"/>
                    <a:pt x="1974850" y="3239770"/>
                    <a:pt x="1979930" y="3238500"/>
                  </a:cubicBezTo>
                  <a:lnTo>
                    <a:pt x="1988820" y="3238500"/>
                  </a:lnTo>
                  <a:cubicBezTo>
                    <a:pt x="1992630" y="3238500"/>
                    <a:pt x="1996440" y="3239770"/>
                    <a:pt x="2000250" y="3238500"/>
                  </a:cubicBezTo>
                  <a:cubicBezTo>
                    <a:pt x="2002790" y="3238500"/>
                    <a:pt x="2004060" y="3235960"/>
                    <a:pt x="2005330" y="3233420"/>
                  </a:cubicBezTo>
                  <a:cubicBezTo>
                    <a:pt x="2007870" y="3229610"/>
                    <a:pt x="2011680" y="3228340"/>
                    <a:pt x="2016760" y="3228340"/>
                  </a:cubicBezTo>
                  <a:cubicBezTo>
                    <a:pt x="2020570" y="3228340"/>
                    <a:pt x="2024380" y="3227070"/>
                    <a:pt x="2028190" y="3225800"/>
                  </a:cubicBezTo>
                  <a:lnTo>
                    <a:pt x="2030730" y="3225800"/>
                  </a:lnTo>
                  <a:cubicBezTo>
                    <a:pt x="2035810" y="3233420"/>
                    <a:pt x="2043430" y="3228340"/>
                    <a:pt x="2049780" y="3229610"/>
                  </a:cubicBezTo>
                  <a:lnTo>
                    <a:pt x="2052320" y="3229610"/>
                  </a:lnTo>
                  <a:cubicBezTo>
                    <a:pt x="2057399" y="3232150"/>
                    <a:pt x="2063749" y="3234690"/>
                    <a:pt x="2068830" y="3235960"/>
                  </a:cubicBezTo>
                  <a:cubicBezTo>
                    <a:pt x="2075180" y="3237230"/>
                    <a:pt x="2080260" y="3243580"/>
                    <a:pt x="2085340" y="3243580"/>
                  </a:cubicBezTo>
                  <a:cubicBezTo>
                    <a:pt x="2094230" y="3243580"/>
                    <a:pt x="2101850" y="3249930"/>
                    <a:pt x="2109470" y="3251200"/>
                  </a:cubicBezTo>
                  <a:cubicBezTo>
                    <a:pt x="2115820" y="3252470"/>
                    <a:pt x="2122170" y="3255010"/>
                    <a:pt x="2128520" y="3257550"/>
                  </a:cubicBezTo>
                  <a:cubicBezTo>
                    <a:pt x="2131060" y="3258820"/>
                    <a:pt x="2134870" y="3257550"/>
                    <a:pt x="2137410" y="3257550"/>
                  </a:cubicBezTo>
                  <a:cubicBezTo>
                    <a:pt x="2145030" y="3258820"/>
                    <a:pt x="2152649" y="3258820"/>
                    <a:pt x="2160270" y="3260090"/>
                  </a:cubicBezTo>
                  <a:lnTo>
                    <a:pt x="2161540" y="3260090"/>
                  </a:lnTo>
                  <a:cubicBezTo>
                    <a:pt x="2170430" y="3258820"/>
                    <a:pt x="2179320" y="3261360"/>
                    <a:pt x="2188210" y="3261360"/>
                  </a:cubicBezTo>
                  <a:cubicBezTo>
                    <a:pt x="2189480" y="3035300"/>
                    <a:pt x="2183130" y="2809240"/>
                    <a:pt x="2175510" y="2583181"/>
                  </a:cubicBezTo>
                  <a:cubicBezTo>
                    <a:pt x="2167890" y="2368551"/>
                    <a:pt x="2160270" y="2153920"/>
                    <a:pt x="2159000" y="1939291"/>
                  </a:cubicBezTo>
                  <a:cubicBezTo>
                    <a:pt x="2159000" y="1831341"/>
                    <a:pt x="2160270" y="1724661"/>
                    <a:pt x="2162810" y="1616711"/>
                  </a:cubicBezTo>
                  <a:cubicBezTo>
                    <a:pt x="2166620" y="1508761"/>
                    <a:pt x="2174240" y="1400811"/>
                    <a:pt x="2179320" y="1292861"/>
                  </a:cubicBezTo>
                  <a:cubicBezTo>
                    <a:pt x="2194560" y="951231"/>
                    <a:pt x="2185670" y="608331"/>
                    <a:pt x="2180590" y="266701"/>
                  </a:cubicBezTo>
                  <a:cubicBezTo>
                    <a:pt x="2176780" y="265431"/>
                    <a:pt x="2174240" y="264161"/>
                    <a:pt x="2171700" y="262891"/>
                  </a:cubicBezTo>
                  <a:cubicBezTo>
                    <a:pt x="2167890" y="260351"/>
                    <a:pt x="2164080" y="259081"/>
                    <a:pt x="2159000" y="260351"/>
                  </a:cubicBezTo>
                  <a:lnTo>
                    <a:pt x="2151380" y="260351"/>
                  </a:lnTo>
                  <a:cubicBezTo>
                    <a:pt x="2147570" y="260351"/>
                    <a:pt x="2142490" y="260351"/>
                    <a:pt x="2139950" y="265431"/>
                  </a:cubicBezTo>
                  <a:cubicBezTo>
                    <a:pt x="2139950" y="265431"/>
                    <a:pt x="2138680" y="266701"/>
                    <a:pt x="2137410" y="266701"/>
                  </a:cubicBezTo>
                  <a:lnTo>
                    <a:pt x="2132330" y="266701"/>
                  </a:lnTo>
                  <a:cubicBezTo>
                    <a:pt x="2131060" y="264161"/>
                    <a:pt x="2133600" y="259081"/>
                    <a:pt x="2127250" y="260351"/>
                  </a:cubicBezTo>
                  <a:cubicBezTo>
                    <a:pt x="2124710" y="260351"/>
                    <a:pt x="2120900" y="261621"/>
                    <a:pt x="2118360" y="261621"/>
                  </a:cubicBezTo>
                  <a:lnTo>
                    <a:pt x="2099310" y="261621"/>
                  </a:lnTo>
                  <a:cubicBezTo>
                    <a:pt x="2098040" y="259081"/>
                    <a:pt x="2096770" y="256541"/>
                    <a:pt x="2094230" y="252731"/>
                  </a:cubicBezTo>
                  <a:cubicBezTo>
                    <a:pt x="2092960" y="250191"/>
                    <a:pt x="2091690" y="248921"/>
                    <a:pt x="2087880" y="251461"/>
                  </a:cubicBezTo>
                  <a:cubicBezTo>
                    <a:pt x="2085340" y="252731"/>
                    <a:pt x="2084070" y="252731"/>
                    <a:pt x="2082800" y="250191"/>
                  </a:cubicBezTo>
                  <a:cubicBezTo>
                    <a:pt x="2078990" y="243841"/>
                    <a:pt x="2075180" y="238761"/>
                    <a:pt x="2067560" y="237491"/>
                  </a:cubicBezTo>
                  <a:cubicBezTo>
                    <a:pt x="2066290" y="237491"/>
                    <a:pt x="2065020" y="234950"/>
                    <a:pt x="2063750" y="233681"/>
                  </a:cubicBezTo>
                  <a:cubicBezTo>
                    <a:pt x="2061210" y="231141"/>
                    <a:pt x="2059940" y="228601"/>
                    <a:pt x="2056130" y="228601"/>
                  </a:cubicBezTo>
                  <a:cubicBezTo>
                    <a:pt x="2054860" y="228601"/>
                    <a:pt x="2052320" y="226061"/>
                    <a:pt x="2052320" y="224791"/>
                  </a:cubicBezTo>
                  <a:cubicBezTo>
                    <a:pt x="2051050" y="219711"/>
                    <a:pt x="2051050" y="215901"/>
                    <a:pt x="2051050" y="210821"/>
                  </a:cubicBezTo>
                  <a:cubicBezTo>
                    <a:pt x="2049780" y="205741"/>
                    <a:pt x="2047240" y="200661"/>
                    <a:pt x="2043430" y="198121"/>
                  </a:cubicBezTo>
                  <a:cubicBezTo>
                    <a:pt x="2037080" y="194311"/>
                    <a:pt x="2032000" y="189231"/>
                    <a:pt x="2025650" y="185421"/>
                  </a:cubicBezTo>
                  <a:cubicBezTo>
                    <a:pt x="2024380" y="184151"/>
                    <a:pt x="2021840" y="182881"/>
                    <a:pt x="2019300" y="182881"/>
                  </a:cubicBezTo>
                  <a:cubicBezTo>
                    <a:pt x="2015490" y="181611"/>
                    <a:pt x="2011680" y="180341"/>
                    <a:pt x="2007870" y="180341"/>
                  </a:cubicBezTo>
                  <a:cubicBezTo>
                    <a:pt x="2004060" y="180341"/>
                    <a:pt x="1998980" y="180341"/>
                    <a:pt x="1995170" y="182881"/>
                  </a:cubicBezTo>
                  <a:cubicBezTo>
                    <a:pt x="1987550" y="186691"/>
                    <a:pt x="1981200" y="181611"/>
                    <a:pt x="1974850" y="181611"/>
                  </a:cubicBezTo>
                  <a:cubicBezTo>
                    <a:pt x="1968500" y="180341"/>
                    <a:pt x="1962150" y="177801"/>
                    <a:pt x="1957070" y="176531"/>
                  </a:cubicBezTo>
                  <a:lnTo>
                    <a:pt x="1940560" y="176531"/>
                  </a:lnTo>
                  <a:cubicBezTo>
                    <a:pt x="1926590" y="179071"/>
                    <a:pt x="1915160" y="171451"/>
                    <a:pt x="1901190" y="170181"/>
                  </a:cubicBezTo>
                  <a:cubicBezTo>
                    <a:pt x="1897380" y="170181"/>
                    <a:pt x="1893570" y="166371"/>
                    <a:pt x="1889760" y="163831"/>
                  </a:cubicBezTo>
                  <a:cubicBezTo>
                    <a:pt x="1887220" y="161291"/>
                    <a:pt x="1884680" y="161291"/>
                    <a:pt x="1880870" y="162561"/>
                  </a:cubicBezTo>
                  <a:cubicBezTo>
                    <a:pt x="1875790" y="163831"/>
                    <a:pt x="1870710" y="162561"/>
                    <a:pt x="1865630" y="163831"/>
                  </a:cubicBezTo>
                  <a:cubicBezTo>
                    <a:pt x="1858010" y="166371"/>
                    <a:pt x="1851660" y="160021"/>
                    <a:pt x="1844040" y="160021"/>
                  </a:cubicBezTo>
                  <a:cubicBezTo>
                    <a:pt x="1837690" y="161291"/>
                    <a:pt x="1831340" y="161291"/>
                    <a:pt x="1824990" y="162561"/>
                  </a:cubicBezTo>
                  <a:lnTo>
                    <a:pt x="1809750" y="166371"/>
                  </a:lnTo>
                  <a:cubicBezTo>
                    <a:pt x="1799590" y="171451"/>
                    <a:pt x="1791970" y="165101"/>
                    <a:pt x="1783080" y="162561"/>
                  </a:cubicBezTo>
                  <a:cubicBezTo>
                    <a:pt x="1776730" y="161291"/>
                    <a:pt x="1772920" y="158751"/>
                    <a:pt x="1767840" y="154941"/>
                  </a:cubicBezTo>
                  <a:cubicBezTo>
                    <a:pt x="1762760" y="151131"/>
                    <a:pt x="1757680" y="154941"/>
                    <a:pt x="1753870" y="154941"/>
                  </a:cubicBezTo>
                  <a:cubicBezTo>
                    <a:pt x="1750060" y="154941"/>
                    <a:pt x="1747520" y="158751"/>
                    <a:pt x="1744980" y="160021"/>
                  </a:cubicBezTo>
                  <a:cubicBezTo>
                    <a:pt x="1741170" y="161291"/>
                    <a:pt x="1737360" y="161291"/>
                    <a:pt x="1733550" y="161291"/>
                  </a:cubicBezTo>
                  <a:cubicBezTo>
                    <a:pt x="1729740" y="161291"/>
                    <a:pt x="1724660" y="160021"/>
                    <a:pt x="1720850" y="161291"/>
                  </a:cubicBezTo>
                  <a:cubicBezTo>
                    <a:pt x="1714500" y="163831"/>
                    <a:pt x="1709420" y="167641"/>
                    <a:pt x="1704340" y="170181"/>
                  </a:cubicBezTo>
                  <a:cubicBezTo>
                    <a:pt x="1703070" y="171451"/>
                    <a:pt x="1701800" y="172721"/>
                    <a:pt x="1700530" y="172721"/>
                  </a:cubicBezTo>
                  <a:cubicBezTo>
                    <a:pt x="1691640" y="177801"/>
                    <a:pt x="1681480" y="179071"/>
                    <a:pt x="1670050" y="179071"/>
                  </a:cubicBezTo>
                  <a:cubicBezTo>
                    <a:pt x="1663700" y="179071"/>
                    <a:pt x="1657350" y="179071"/>
                    <a:pt x="1651000" y="177801"/>
                  </a:cubicBezTo>
                  <a:cubicBezTo>
                    <a:pt x="1647190" y="177801"/>
                    <a:pt x="1644650" y="173991"/>
                    <a:pt x="1642110" y="173991"/>
                  </a:cubicBezTo>
                  <a:cubicBezTo>
                    <a:pt x="1633220" y="172720"/>
                    <a:pt x="1625600" y="172720"/>
                    <a:pt x="1616710" y="172720"/>
                  </a:cubicBezTo>
                  <a:cubicBezTo>
                    <a:pt x="1615440" y="172720"/>
                    <a:pt x="1614170" y="173991"/>
                    <a:pt x="1612900" y="173991"/>
                  </a:cubicBezTo>
                  <a:cubicBezTo>
                    <a:pt x="1607820" y="176530"/>
                    <a:pt x="1602740" y="180341"/>
                    <a:pt x="1597660" y="182880"/>
                  </a:cubicBezTo>
                  <a:cubicBezTo>
                    <a:pt x="1588770" y="185420"/>
                    <a:pt x="1579880" y="187960"/>
                    <a:pt x="1570990" y="189230"/>
                  </a:cubicBezTo>
                  <a:lnTo>
                    <a:pt x="1567180" y="189230"/>
                  </a:lnTo>
                  <a:cubicBezTo>
                    <a:pt x="1559560" y="185420"/>
                    <a:pt x="1553210" y="189230"/>
                    <a:pt x="1545590" y="190501"/>
                  </a:cubicBezTo>
                  <a:cubicBezTo>
                    <a:pt x="1537970" y="193041"/>
                    <a:pt x="1530350" y="196851"/>
                    <a:pt x="1522730" y="199391"/>
                  </a:cubicBezTo>
                  <a:cubicBezTo>
                    <a:pt x="1520190" y="200661"/>
                    <a:pt x="1517650" y="199391"/>
                    <a:pt x="1515110" y="198120"/>
                  </a:cubicBezTo>
                  <a:cubicBezTo>
                    <a:pt x="1511300" y="196850"/>
                    <a:pt x="1508760" y="196850"/>
                    <a:pt x="1506220" y="199391"/>
                  </a:cubicBezTo>
                  <a:cubicBezTo>
                    <a:pt x="1504950" y="200661"/>
                    <a:pt x="1503680" y="200661"/>
                    <a:pt x="1502410" y="200661"/>
                  </a:cubicBezTo>
                  <a:cubicBezTo>
                    <a:pt x="1498600" y="201931"/>
                    <a:pt x="1494790" y="201931"/>
                    <a:pt x="1492250" y="203201"/>
                  </a:cubicBezTo>
                  <a:cubicBezTo>
                    <a:pt x="1487170" y="207011"/>
                    <a:pt x="1482090" y="205741"/>
                    <a:pt x="1477010" y="208281"/>
                  </a:cubicBezTo>
                  <a:cubicBezTo>
                    <a:pt x="1471930" y="210821"/>
                    <a:pt x="1466850" y="210821"/>
                    <a:pt x="1463040" y="214631"/>
                  </a:cubicBezTo>
                  <a:cubicBezTo>
                    <a:pt x="1461770" y="215901"/>
                    <a:pt x="1459230" y="215901"/>
                    <a:pt x="1456690" y="215901"/>
                  </a:cubicBezTo>
                  <a:cubicBezTo>
                    <a:pt x="1450340" y="217171"/>
                    <a:pt x="1445260" y="220981"/>
                    <a:pt x="1441450" y="226061"/>
                  </a:cubicBezTo>
                  <a:cubicBezTo>
                    <a:pt x="1436370" y="231141"/>
                    <a:pt x="1431290" y="234951"/>
                    <a:pt x="1426210" y="238761"/>
                  </a:cubicBezTo>
                  <a:cubicBezTo>
                    <a:pt x="1424940" y="240031"/>
                    <a:pt x="1421130" y="240031"/>
                    <a:pt x="1419860" y="240031"/>
                  </a:cubicBezTo>
                  <a:cubicBezTo>
                    <a:pt x="1414780" y="240031"/>
                    <a:pt x="1409700" y="238761"/>
                    <a:pt x="1405890" y="237491"/>
                  </a:cubicBezTo>
                  <a:cubicBezTo>
                    <a:pt x="1403350" y="237491"/>
                    <a:pt x="1402080" y="236220"/>
                    <a:pt x="1399540" y="236220"/>
                  </a:cubicBezTo>
                  <a:cubicBezTo>
                    <a:pt x="1391920" y="240030"/>
                    <a:pt x="1383030" y="237491"/>
                    <a:pt x="1375410" y="237491"/>
                  </a:cubicBezTo>
                  <a:cubicBezTo>
                    <a:pt x="1374140" y="237491"/>
                    <a:pt x="1371600" y="236220"/>
                    <a:pt x="1370330" y="234950"/>
                  </a:cubicBezTo>
                  <a:cubicBezTo>
                    <a:pt x="1365250" y="231141"/>
                    <a:pt x="1360170" y="231141"/>
                    <a:pt x="1355090" y="233680"/>
                  </a:cubicBezTo>
                  <a:cubicBezTo>
                    <a:pt x="1351280" y="234950"/>
                    <a:pt x="1347470" y="234950"/>
                    <a:pt x="1344930" y="232410"/>
                  </a:cubicBezTo>
                  <a:cubicBezTo>
                    <a:pt x="1339850" y="228600"/>
                    <a:pt x="1333500" y="226060"/>
                    <a:pt x="1327150" y="224790"/>
                  </a:cubicBezTo>
                  <a:cubicBezTo>
                    <a:pt x="1322070" y="223520"/>
                    <a:pt x="1316990" y="220980"/>
                    <a:pt x="1311910" y="218440"/>
                  </a:cubicBezTo>
                  <a:cubicBezTo>
                    <a:pt x="1309370" y="217170"/>
                    <a:pt x="1306830" y="218440"/>
                    <a:pt x="1304290" y="218440"/>
                  </a:cubicBezTo>
                  <a:cubicBezTo>
                    <a:pt x="1301750" y="218440"/>
                    <a:pt x="1300480" y="219710"/>
                    <a:pt x="1297940" y="219710"/>
                  </a:cubicBezTo>
                  <a:cubicBezTo>
                    <a:pt x="1290320" y="220980"/>
                    <a:pt x="1282700" y="223520"/>
                    <a:pt x="1276350" y="222250"/>
                  </a:cubicBezTo>
                  <a:cubicBezTo>
                    <a:pt x="1267461" y="219710"/>
                    <a:pt x="1258570" y="220980"/>
                    <a:pt x="1250950" y="215900"/>
                  </a:cubicBezTo>
                  <a:cubicBezTo>
                    <a:pt x="1247140" y="213360"/>
                    <a:pt x="1245870" y="215900"/>
                    <a:pt x="1243330" y="215900"/>
                  </a:cubicBezTo>
                  <a:cubicBezTo>
                    <a:pt x="1242061" y="215900"/>
                    <a:pt x="1240791" y="215900"/>
                    <a:pt x="1238250" y="217170"/>
                  </a:cubicBezTo>
                  <a:cubicBezTo>
                    <a:pt x="1236980" y="220980"/>
                    <a:pt x="1231900" y="223520"/>
                    <a:pt x="1225550" y="220980"/>
                  </a:cubicBezTo>
                  <a:cubicBezTo>
                    <a:pt x="1221740" y="219710"/>
                    <a:pt x="1219200" y="219710"/>
                    <a:pt x="1215390" y="220980"/>
                  </a:cubicBezTo>
                  <a:cubicBezTo>
                    <a:pt x="1211580" y="222250"/>
                    <a:pt x="1207770" y="222250"/>
                    <a:pt x="1202690" y="223520"/>
                  </a:cubicBezTo>
                  <a:lnTo>
                    <a:pt x="1201420" y="223520"/>
                  </a:lnTo>
                  <a:cubicBezTo>
                    <a:pt x="1191260" y="229870"/>
                    <a:pt x="1181100" y="224791"/>
                    <a:pt x="1169670" y="224791"/>
                  </a:cubicBezTo>
                  <a:lnTo>
                    <a:pt x="1163320" y="224791"/>
                  </a:lnTo>
                  <a:cubicBezTo>
                    <a:pt x="1155700" y="226061"/>
                    <a:pt x="1151890" y="219711"/>
                    <a:pt x="1146810" y="215900"/>
                  </a:cubicBezTo>
                  <a:cubicBezTo>
                    <a:pt x="1141730" y="212090"/>
                    <a:pt x="1136650" y="207010"/>
                    <a:pt x="1131570" y="204470"/>
                  </a:cubicBezTo>
                  <a:cubicBezTo>
                    <a:pt x="1130300" y="203200"/>
                    <a:pt x="1126490" y="204470"/>
                    <a:pt x="1123950" y="204470"/>
                  </a:cubicBezTo>
                  <a:lnTo>
                    <a:pt x="1112520" y="204470"/>
                  </a:lnTo>
                  <a:lnTo>
                    <a:pt x="1111250" y="203200"/>
                  </a:lnTo>
                  <a:cubicBezTo>
                    <a:pt x="1102361" y="205741"/>
                    <a:pt x="1097280" y="200660"/>
                    <a:pt x="1090930" y="195580"/>
                  </a:cubicBezTo>
                  <a:cubicBezTo>
                    <a:pt x="1087120" y="193040"/>
                    <a:pt x="1082041" y="190500"/>
                    <a:pt x="1078230" y="189230"/>
                  </a:cubicBezTo>
                  <a:cubicBezTo>
                    <a:pt x="1073150" y="186690"/>
                    <a:pt x="1066800" y="185420"/>
                    <a:pt x="1064261" y="179070"/>
                  </a:cubicBezTo>
                  <a:cubicBezTo>
                    <a:pt x="1062991" y="176530"/>
                    <a:pt x="1060450" y="176530"/>
                    <a:pt x="1059180" y="173990"/>
                  </a:cubicBezTo>
                  <a:cubicBezTo>
                    <a:pt x="1057911" y="171450"/>
                    <a:pt x="1056641" y="168910"/>
                    <a:pt x="1056641" y="167640"/>
                  </a:cubicBezTo>
                  <a:cubicBezTo>
                    <a:pt x="1056641" y="165100"/>
                    <a:pt x="1057911" y="162560"/>
                    <a:pt x="1059180" y="160020"/>
                  </a:cubicBezTo>
                  <a:cubicBezTo>
                    <a:pt x="1060450" y="156210"/>
                    <a:pt x="1057911" y="152400"/>
                    <a:pt x="1054100" y="149860"/>
                  </a:cubicBezTo>
                  <a:cubicBezTo>
                    <a:pt x="1052830" y="148590"/>
                    <a:pt x="1050290" y="148590"/>
                    <a:pt x="1050290" y="147320"/>
                  </a:cubicBezTo>
                  <a:cubicBezTo>
                    <a:pt x="1047750" y="139700"/>
                    <a:pt x="1041400" y="137160"/>
                    <a:pt x="1036320" y="130810"/>
                  </a:cubicBezTo>
                  <a:cubicBezTo>
                    <a:pt x="1032510" y="127000"/>
                    <a:pt x="1029970" y="121920"/>
                    <a:pt x="1027430" y="116840"/>
                  </a:cubicBezTo>
                  <a:cubicBezTo>
                    <a:pt x="1024891" y="114300"/>
                    <a:pt x="1023620" y="111760"/>
                    <a:pt x="1019811" y="109220"/>
                  </a:cubicBezTo>
                  <a:cubicBezTo>
                    <a:pt x="1010921" y="105410"/>
                    <a:pt x="1002030" y="101600"/>
                    <a:pt x="993141" y="96520"/>
                  </a:cubicBezTo>
                  <a:cubicBezTo>
                    <a:pt x="993141" y="106680"/>
                    <a:pt x="990601" y="104140"/>
                    <a:pt x="989330" y="101600"/>
                  </a:cubicBezTo>
                  <a:cubicBezTo>
                    <a:pt x="989330" y="97790"/>
                    <a:pt x="986791" y="96520"/>
                    <a:pt x="982980" y="96520"/>
                  </a:cubicBezTo>
                  <a:cubicBezTo>
                    <a:pt x="982980" y="96520"/>
                    <a:pt x="981711" y="96520"/>
                    <a:pt x="981711" y="95250"/>
                  </a:cubicBezTo>
                  <a:cubicBezTo>
                    <a:pt x="980441" y="87630"/>
                    <a:pt x="974091" y="90170"/>
                    <a:pt x="970280" y="88900"/>
                  </a:cubicBezTo>
                  <a:cubicBezTo>
                    <a:pt x="967741" y="87630"/>
                    <a:pt x="965200" y="86360"/>
                    <a:pt x="962661" y="87630"/>
                  </a:cubicBezTo>
                  <a:cubicBezTo>
                    <a:pt x="957580" y="88900"/>
                    <a:pt x="953771" y="85090"/>
                    <a:pt x="948691" y="83820"/>
                  </a:cubicBezTo>
                  <a:cubicBezTo>
                    <a:pt x="947421" y="83820"/>
                    <a:pt x="946151" y="83820"/>
                    <a:pt x="944880" y="85090"/>
                  </a:cubicBezTo>
                  <a:cubicBezTo>
                    <a:pt x="942341" y="87630"/>
                    <a:pt x="939800" y="87630"/>
                    <a:pt x="935991" y="85090"/>
                  </a:cubicBezTo>
                  <a:cubicBezTo>
                    <a:pt x="930911" y="81280"/>
                    <a:pt x="925830" y="81280"/>
                    <a:pt x="919480" y="83820"/>
                  </a:cubicBezTo>
                  <a:cubicBezTo>
                    <a:pt x="916941" y="85090"/>
                    <a:pt x="914400" y="85090"/>
                    <a:pt x="911861" y="83820"/>
                  </a:cubicBezTo>
                  <a:cubicBezTo>
                    <a:pt x="906780" y="81280"/>
                    <a:pt x="901700" y="77470"/>
                    <a:pt x="895350" y="74930"/>
                  </a:cubicBezTo>
                  <a:cubicBezTo>
                    <a:pt x="894080" y="74930"/>
                    <a:pt x="892811" y="73660"/>
                    <a:pt x="891540" y="73660"/>
                  </a:cubicBezTo>
                  <a:cubicBezTo>
                    <a:pt x="883920" y="74930"/>
                    <a:pt x="877570" y="72390"/>
                    <a:pt x="869950" y="74930"/>
                  </a:cubicBezTo>
                  <a:cubicBezTo>
                    <a:pt x="866140" y="76200"/>
                    <a:pt x="861061" y="76200"/>
                    <a:pt x="858520" y="81280"/>
                  </a:cubicBezTo>
                  <a:cubicBezTo>
                    <a:pt x="857250" y="82550"/>
                    <a:pt x="853440" y="82550"/>
                    <a:pt x="850900" y="83820"/>
                  </a:cubicBezTo>
                  <a:cubicBezTo>
                    <a:pt x="844550" y="85090"/>
                    <a:pt x="838200" y="86360"/>
                    <a:pt x="831850" y="83820"/>
                  </a:cubicBezTo>
                  <a:cubicBezTo>
                    <a:pt x="826770" y="81280"/>
                    <a:pt x="820420" y="82550"/>
                    <a:pt x="815340" y="81280"/>
                  </a:cubicBezTo>
                  <a:cubicBezTo>
                    <a:pt x="811530" y="80010"/>
                    <a:pt x="808990" y="77470"/>
                    <a:pt x="806450" y="76200"/>
                  </a:cubicBezTo>
                  <a:cubicBezTo>
                    <a:pt x="805180" y="74930"/>
                    <a:pt x="803910" y="73660"/>
                    <a:pt x="802640" y="73660"/>
                  </a:cubicBezTo>
                  <a:cubicBezTo>
                    <a:pt x="795020" y="71120"/>
                    <a:pt x="788670" y="66040"/>
                    <a:pt x="784860" y="59690"/>
                  </a:cubicBezTo>
                  <a:cubicBezTo>
                    <a:pt x="782320" y="55880"/>
                    <a:pt x="778510" y="52070"/>
                    <a:pt x="775970" y="48260"/>
                  </a:cubicBezTo>
                  <a:cubicBezTo>
                    <a:pt x="767080" y="45720"/>
                    <a:pt x="768350" y="35560"/>
                    <a:pt x="763270" y="30480"/>
                  </a:cubicBezTo>
                  <a:cubicBezTo>
                    <a:pt x="759460" y="25400"/>
                    <a:pt x="755650" y="22860"/>
                    <a:pt x="749300" y="21590"/>
                  </a:cubicBezTo>
                  <a:lnTo>
                    <a:pt x="748030" y="21590"/>
                  </a:lnTo>
                  <a:cubicBezTo>
                    <a:pt x="741680" y="16510"/>
                    <a:pt x="735330" y="20320"/>
                    <a:pt x="727710" y="20320"/>
                  </a:cubicBezTo>
                  <a:cubicBezTo>
                    <a:pt x="725170" y="20320"/>
                    <a:pt x="721360" y="17780"/>
                    <a:pt x="718820" y="16510"/>
                  </a:cubicBezTo>
                  <a:cubicBezTo>
                    <a:pt x="717550" y="13970"/>
                    <a:pt x="716280" y="12700"/>
                    <a:pt x="715010" y="12700"/>
                  </a:cubicBezTo>
                  <a:cubicBezTo>
                    <a:pt x="707390" y="11430"/>
                    <a:pt x="701040" y="6350"/>
                    <a:pt x="694690" y="0"/>
                  </a:cubicBezTo>
                  <a:cubicBezTo>
                    <a:pt x="692150" y="1270"/>
                    <a:pt x="689610" y="2540"/>
                    <a:pt x="687070" y="2540"/>
                  </a:cubicBezTo>
                  <a:cubicBezTo>
                    <a:pt x="684530" y="3810"/>
                    <a:pt x="680720" y="3810"/>
                    <a:pt x="676910" y="3810"/>
                  </a:cubicBezTo>
                  <a:cubicBezTo>
                    <a:pt x="671830" y="2540"/>
                    <a:pt x="666750" y="3810"/>
                    <a:pt x="661670" y="7620"/>
                  </a:cubicBezTo>
                  <a:cubicBezTo>
                    <a:pt x="659130" y="8890"/>
                    <a:pt x="657860" y="10160"/>
                    <a:pt x="655320" y="11430"/>
                  </a:cubicBezTo>
                  <a:cubicBezTo>
                    <a:pt x="652780" y="12700"/>
                    <a:pt x="651510" y="15240"/>
                    <a:pt x="648970" y="16510"/>
                  </a:cubicBezTo>
                  <a:cubicBezTo>
                    <a:pt x="647700" y="17780"/>
                    <a:pt x="645160" y="17780"/>
                    <a:pt x="643890" y="19050"/>
                  </a:cubicBezTo>
                  <a:lnTo>
                    <a:pt x="636270" y="22860"/>
                  </a:lnTo>
                  <a:cubicBezTo>
                    <a:pt x="636270" y="22860"/>
                    <a:pt x="635000" y="24130"/>
                    <a:pt x="635000" y="22860"/>
                  </a:cubicBezTo>
                  <a:cubicBezTo>
                    <a:pt x="629920" y="20320"/>
                    <a:pt x="626110" y="25400"/>
                    <a:pt x="622300" y="27940"/>
                  </a:cubicBezTo>
                  <a:cubicBezTo>
                    <a:pt x="618490" y="30480"/>
                    <a:pt x="613410" y="30480"/>
                    <a:pt x="609600" y="33020"/>
                  </a:cubicBezTo>
                  <a:lnTo>
                    <a:pt x="608330" y="33020"/>
                  </a:lnTo>
                  <a:cubicBezTo>
                    <a:pt x="601980" y="34290"/>
                    <a:pt x="595630" y="36830"/>
                    <a:pt x="589280" y="38100"/>
                  </a:cubicBezTo>
                  <a:cubicBezTo>
                    <a:pt x="586740" y="38100"/>
                    <a:pt x="585470" y="39370"/>
                    <a:pt x="582930" y="40640"/>
                  </a:cubicBezTo>
                  <a:cubicBezTo>
                    <a:pt x="579120" y="41910"/>
                    <a:pt x="575310" y="44450"/>
                    <a:pt x="571500" y="45720"/>
                  </a:cubicBezTo>
                  <a:cubicBezTo>
                    <a:pt x="568960" y="46990"/>
                    <a:pt x="565150" y="48260"/>
                    <a:pt x="562610" y="49530"/>
                  </a:cubicBezTo>
                  <a:lnTo>
                    <a:pt x="558800" y="49530"/>
                  </a:lnTo>
                  <a:cubicBezTo>
                    <a:pt x="558800" y="49530"/>
                    <a:pt x="556260" y="49530"/>
                    <a:pt x="554990" y="52070"/>
                  </a:cubicBezTo>
                  <a:cubicBezTo>
                    <a:pt x="549910" y="49530"/>
                    <a:pt x="543560" y="48260"/>
                    <a:pt x="538480" y="45720"/>
                  </a:cubicBezTo>
                  <a:cubicBezTo>
                    <a:pt x="534670" y="44450"/>
                    <a:pt x="525780" y="46990"/>
                    <a:pt x="523240" y="50800"/>
                  </a:cubicBezTo>
                  <a:cubicBezTo>
                    <a:pt x="521970" y="52070"/>
                    <a:pt x="520700" y="53340"/>
                    <a:pt x="519430" y="53340"/>
                  </a:cubicBezTo>
                  <a:cubicBezTo>
                    <a:pt x="518160" y="53340"/>
                    <a:pt x="515620" y="52070"/>
                    <a:pt x="514350" y="52070"/>
                  </a:cubicBezTo>
                  <a:cubicBezTo>
                    <a:pt x="513080" y="52070"/>
                    <a:pt x="511810" y="53340"/>
                    <a:pt x="509270" y="53340"/>
                  </a:cubicBezTo>
                  <a:cubicBezTo>
                    <a:pt x="509270" y="54610"/>
                    <a:pt x="510540" y="55880"/>
                    <a:pt x="510540" y="57150"/>
                  </a:cubicBezTo>
                  <a:cubicBezTo>
                    <a:pt x="506730" y="58420"/>
                    <a:pt x="500380" y="68580"/>
                    <a:pt x="500380" y="73660"/>
                  </a:cubicBezTo>
                  <a:cubicBezTo>
                    <a:pt x="494030" y="76200"/>
                    <a:pt x="486410" y="77470"/>
                    <a:pt x="483870" y="85090"/>
                  </a:cubicBezTo>
                  <a:cubicBezTo>
                    <a:pt x="483870" y="86360"/>
                    <a:pt x="482600" y="86360"/>
                    <a:pt x="482600" y="87630"/>
                  </a:cubicBezTo>
                  <a:cubicBezTo>
                    <a:pt x="474980" y="88900"/>
                    <a:pt x="473710" y="96520"/>
                    <a:pt x="469900" y="102870"/>
                  </a:cubicBezTo>
                  <a:lnTo>
                    <a:pt x="469900" y="105410"/>
                  </a:lnTo>
                  <a:cubicBezTo>
                    <a:pt x="468630" y="105410"/>
                    <a:pt x="467360" y="106680"/>
                    <a:pt x="466090" y="106680"/>
                  </a:cubicBezTo>
                  <a:cubicBezTo>
                    <a:pt x="461010" y="109220"/>
                    <a:pt x="458470" y="113030"/>
                    <a:pt x="457200" y="119380"/>
                  </a:cubicBezTo>
                  <a:cubicBezTo>
                    <a:pt x="455930" y="125730"/>
                    <a:pt x="455930" y="130810"/>
                    <a:pt x="454660" y="137160"/>
                  </a:cubicBezTo>
                  <a:cubicBezTo>
                    <a:pt x="452120" y="135890"/>
                    <a:pt x="448310" y="138430"/>
                    <a:pt x="447040" y="134620"/>
                  </a:cubicBezTo>
                  <a:lnTo>
                    <a:pt x="444500" y="134620"/>
                  </a:lnTo>
                  <a:cubicBezTo>
                    <a:pt x="440690" y="139700"/>
                    <a:pt x="436880" y="144780"/>
                    <a:pt x="433070" y="148590"/>
                  </a:cubicBezTo>
                  <a:cubicBezTo>
                    <a:pt x="429260" y="151130"/>
                    <a:pt x="425450" y="152400"/>
                    <a:pt x="420370" y="154940"/>
                  </a:cubicBezTo>
                  <a:lnTo>
                    <a:pt x="420370" y="157480"/>
                  </a:lnTo>
                  <a:cubicBezTo>
                    <a:pt x="415290" y="156210"/>
                    <a:pt x="411480" y="154940"/>
                    <a:pt x="407670" y="152400"/>
                  </a:cubicBezTo>
                  <a:cubicBezTo>
                    <a:pt x="406400" y="152400"/>
                    <a:pt x="405130" y="151130"/>
                    <a:pt x="405130" y="151130"/>
                  </a:cubicBezTo>
                  <a:cubicBezTo>
                    <a:pt x="403860" y="151130"/>
                    <a:pt x="403860" y="149860"/>
                    <a:pt x="403860" y="149860"/>
                  </a:cubicBezTo>
                  <a:cubicBezTo>
                    <a:pt x="402590" y="149860"/>
                    <a:pt x="402590" y="151130"/>
                    <a:pt x="402590" y="152400"/>
                  </a:cubicBezTo>
                  <a:cubicBezTo>
                    <a:pt x="402590" y="157480"/>
                    <a:pt x="400050" y="156210"/>
                    <a:pt x="397510" y="154940"/>
                  </a:cubicBezTo>
                  <a:cubicBezTo>
                    <a:pt x="394970" y="153670"/>
                    <a:pt x="392430" y="153670"/>
                    <a:pt x="391160" y="157480"/>
                  </a:cubicBezTo>
                  <a:cubicBezTo>
                    <a:pt x="391160" y="158750"/>
                    <a:pt x="389890" y="160020"/>
                    <a:pt x="388620" y="160020"/>
                  </a:cubicBezTo>
                  <a:cubicBezTo>
                    <a:pt x="384810" y="161290"/>
                    <a:pt x="381000" y="162560"/>
                    <a:pt x="379730" y="166370"/>
                  </a:cubicBezTo>
                  <a:cubicBezTo>
                    <a:pt x="378460" y="168910"/>
                    <a:pt x="377190" y="170180"/>
                    <a:pt x="374650" y="172720"/>
                  </a:cubicBezTo>
                  <a:lnTo>
                    <a:pt x="355600" y="172720"/>
                  </a:lnTo>
                  <a:cubicBezTo>
                    <a:pt x="353060" y="172720"/>
                    <a:pt x="350520" y="172720"/>
                    <a:pt x="347980" y="173990"/>
                  </a:cubicBezTo>
                  <a:cubicBezTo>
                    <a:pt x="345440" y="173990"/>
                    <a:pt x="342900" y="175260"/>
                    <a:pt x="339090" y="176530"/>
                  </a:cubicBezTo>
                  <a:cubicBezTo>
                    <a:pt x="336550" y="177800"/>
                    <a:pt x="332740" y="180340"/>
                    <a:pt x="330200" y="181610"/>
                  </a:cubicBezTo>
                  <a:cubicBezTo>
                    <a:pt x="328930" y="182880"/>
                    <a:pt x="327660" y="182880"/>
                    <a:pt x="326390" y="182880"/>
                  </a:cubicBezTo>
                  <a:cubicBezTo>
                    <a:pt x="320040" y="182880"/>
                    <a:pt x="316230" y="186690"/>
                    <a:pt x="312420" y="190500"/>
                  </a:cubicBezTo>
                  <a:cubicBezTo>
                    <a:pt x="308610" y="193040"/>
                    <a:pt x="306070" y="196850"/>
                    <a:pt x="302260" y="199390"/>
                  </a:cubicBezTo>
                  <a:cubicBezTo>
                    <a:pt x="299720" y="200660"/>
                    <a:pt x="297180" y="201930"/>
                    <a:pt x="295910" y="203200"/>
                  </a:cubicBezTo>
                  <a:cubicBezTo>
                    <a:pt x="293370" y="204470"/>
                    <a:pt x="292100" y="207010"/>
                    <a:pt x="289560" y="207010"/>
                  </a:cubicBezTo>
                  <a:cubicBezTo>
                    <a:pt x="287020" y="208280"/>
                    <a:pt x="283210" y="208280"/>
                    <a:pt x="280670" y="207010"/>
                  </a:cubicBezTo>
                  <a:cubicBezTo>
                    <a:pt x="276860" y="204470"/>
                    <a:pt x="273050" y="207010"/>
                    <a:pt x="270510" y="208280"/>
                  </a:cubicBezTo>
                  <a:cubicBezTo>
                    <a:pt x="266700" y="209550"/>
                    <a:pt x="264160" y="212090"/>
                    <a:pt x="261620" y="213360"/>
                  </a:cubicBezTo>
                  <a:cubicBezTo>
                    <a:pt x="262890" y="214630"/>
                    <a:pt x="262890" y="215900"/>
                    <a:pt x="264160" y="217170"/>
                  </a:cubicBezTo>
                  <a:lnTo>
                    <a:pt x="260350" y="217170"/>
                  </a:lnTo>
                  <a:cubicBezTo>
                    <a:pt x="260350" y="218440"/>
                    <a:pt x="259080" y="219710"/>
                    <a:pt x="259080" y="220980"/>
                  </a:cubicBezTo>
                  <a:cubicBezTo>
                    <a:pt x="257810" y="220980"/>
                    <a:pt x="256540" y="219710"/>
                    <a:pt x="256540" y="219710"/>
                  </a:cubicBezTo>
                  <a:cubicBezTo>
                    <a:pt x="252730" y="222250"/>
                    <a:pt x="248920" y="224790"/>
                    <a:pt x="245110" y="226060"/>
                  </a:cubicBezTo>
                  <a:cubicBezTo>
                    <a:pt x="243840" y="226060"/>
                    <a:pt x="242570" y="227330"/>
                    <a:pt x="242570" y="227330"/>
                  </a:cubicBezTo>
                  <a:cubicBezTo>
                    <a:pt x="237490" y="226060"/>
                    <a:pt x="231140" y="227330"/>
                    <a:pt x="227330" y="223520"/>
                  </a:cubicBezTo>
                  <a:cubicBezTo>
                    <a:pt x="224790" y="220980"/>
                    <a:pt x="220980" y="219710"/>
                    <a:pt x="218440" y="217170"/>
                  </a:cubicBezTo>
                  <a:cubicBezTo>
                    <a:pt x="214630" y="214630"/>
                    <a:pt x="209550" y="215900"/>
                    <a:pt x="205740" y="222250"/>
                  </a:cubicBezTo>
                  <a:lnTo>
                    <a:pt x="187960" y="204470"/>
                  </a:lnTo>
                  <a:cubicBezTo>
                    <a:pt x="186690" y="205740"/>
                    <a:pt x="184150" y="207010"/>
                    <a:pt x="182880" y="208280"/>
                  </a:cubicBezTo>
                  <a:cubicBezTo>
                    <a:pt x="181610" y="208280"/>
                    <a:pt x="181610" y="209550"/>
                    <a:pt x="180340" y="209550"/>
                  </a:cubicBezTo>
                  <a:cubicBezTo>
                    <a:pt x="175260" y="210820"/>
                    <a:pt x="170180" y="212090"/>
                    <a:pt x="163830" y="213360"/>
                  </a:cubicBezTo>
                  <a:cubicBezTo>
                    <a:pt x="160020" y="214630"/>
                    <a:pt x="157480" y="215900"/>
                    <a:pt x="157480" y="220980"/>
                  </a:cubicBezTo>
                  <a:cubicBezTo>
                    <a:pt x="152400" y="223520"/>
                    <a:pt x="147320" y="222250"/>
                    <a:pt x="143510" y="227330"/>
                  </a:cubicBezTo>
                  <a:lnTo>
                    <a:pt x="139700" y="227330"/>
                  </a:lnTo>
                  <a:cubicBezTo>
                    <a:pt x="132080" y="223520"/>
                    <a:pt x="125730" y="224790"/>
                    <a:pt x="120650" y="231140"/>
                  </a:cubicBezTo>
                  <a:cubicBezTo>
                    <a:pt x="119380" y="232410"/>
                    <a:pt x="118110" y="232410"/>
                    <a:pt x="115570" y="232410"/>
                  </a:cubicBezTo>
                  <a:cubicBezTo>
                    <a:pt x="109220" y="231140"/>
                    <a:pt x="104140" y="234950"/>
                    <a:pt x="99060" y="238760"/>
                  </a:cubicBezTo>
                  <a:cubicBezTo>
                    <a:pt x="96520" y="241300"/>
                    <a:pt x="93980" y="242570"/>
                    <a:pt x="90170" y="242570"/>
                  </a:cubicBezTo>
                  <a:cubicBezTo>
                    <a:pt x="83820" y="243840"/>
                    <a:pt x="78740" y="243840"/>
                    <a:pt x="72390" y="243840"/>
                  </a:cubicBezTo>
                  <a:cubicBezTo>
                    <a:pt x="72390" y="243840"/>
                    <a:pt x="71120" y="243840"/>
                    <a:pt x="71120" y="245110"/>
                  </a:cubicBezTo>
                  <a:cubicBezTo>
                    <a:pt x="66040" y="251460"/>
                    <a:pt x="59690" y="251460"/>
                    <a:pt x="52070" y="251460"/>
                  </a:cubicBezTo>
                  <a:cubicBezTo>
                    <a:pt x="44450" y="251460"/>
                    <a:pt x="36830" y="252730"/>
                    <a:pt x="30480" y="259080"/>
                  </a:cubicBezTo>
                  <a:cubicBezTo>
                    <a:pt x="26670" y="262890"/>
                    <a:pt x="21590" y="265430"/>
                    <a:pt x="16510" y="269240"/>
                  </a:cubicBezTo>
                  <a:cubicBezTo>
                    <a:pt x="15240" y="269240"/>
                    <a:pt x="13970" y="270510"/>
                    <a:pt x="13970" y="270510"/>
                  </a:cubicBezTo>
                  <a:cubicBezTo>
                    <a:pt x="10160" y="270510"/>
                    <a:pt x="5080" y="269240"/>
                    <a:pt x="1270" y="269240"/>
                  </a:cubicBezTo>
                  <a:cubicBezTo>
                    <a:pt x="0" y="284480"/>
                    <a:pt x="2540" y="300990"/>
                    <a:pt x="3810" y="317500"/>
                  </a:cubicBezTo>
                  <a:close/>
                </a:path>
              </a:pathLst>
            </a:custGeom>
            <a:blipFill>
              <a:blip r:embed="rId8"/>
              <a:stretch>
                <a:fillRect l="-32841" t="0" r="-32841" b="0"/>
              </a:stretch>
            </a:blipFill>
          </p:spPr>
        </p:sp>
      </p:gr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13459" t="27748" r="13459" b="17166"/>
          <a:stretch>
            <a:fillRect/>
          </a:stretch>
        </p:blipFill>
        <p:spPr>
          <a:xfrm flipH="false" flipV="false">
            <a:off x="0" y="0"/>
            <a:ext cx="18288000" cy="10287000"/>
          </a:xfrm>
          <a:prstGeom prst="rect">
            <a:avLst/>
          </a:prstGeom>
        </p:spPr>
      </p:pic>
      <p:sp>
        <p:nvSpPr>
          <p:cNvPr name="Freeform 3" id="3"/>
          <p:cNvSpPr/>
          <p:nvPr/>
        </p:nvSpPr>
        <p:spPr>
          <a:xfrm flipH="false" flipV="false" rot="859101">
            <a:off x="7085620" y="-1843141"/>
            <a:ext cx="12450556" cy="5374989"/>
          </a:xfrm>
          <a:custGeom>
            <a:avLst/>
            <a:gdLst/>
            <a:ahLst/>
            <a:cxnLst/>
            <a:rect r="r" b="b" t="t" l="l"/>
            <a:pathLst>
              <a:path h="5374989" w="12450556">
                <a:moveTo>
                  <a:pt x="0" y="0"/>
                </a:moveTo>
                <a:lnTo>
                  <a:pt x="12450556" y="0"/>
                </a:lnTo>
                <a:lnTo>
                  <a:pt x="12450556" y="5374989"/>
                </a:lnTo>
                <a:lnTo>
                  <a:pt x="0" y="5374989"/>
                </a:lnTo>
                <a:lnTo>
                  <a:pt x="0" y="0"/>
                </a:lnTo>
                <a:close/>
              </a:path>
            </a:pathLst>
          </a:custGeom>
          <a:blipFill>
            <a:blip r:embed="rId3"/>
            <a:stretch>
              <a:fillRect l="0" t="-26544" r="-51225" b="0"/>
            </a:stretch>
          </a:blipFill>
        </p:spPr>
      </p:sp>
      <p:sp>
        <p:nvSpPr>
          <p:cNvPr name="Freeform 4" id="4"/>
          <p:cNvSpPr/>
          <p:nvPr/>
        </p:nvSpPr>
        <p:spPr>
          <a:xfrm flipH="false" flipV="false" rot="0">
            <a:off x="0" y="1167466"/>
            <a:ext cx="11661926" cy="7832642"/>
          </a:xfrm>
          <a:custGeom>
            <a:avLst/>
            <a:gdLst/>
            <a:ahLst/>
            <a:cxnLst/>
            <a:rect r="r" b="b" t="t" l="l"/>
            <a:pathLst>
              <a:path h="7832642" w="11661926">
                <a:moveTo>
                  <a:pt x="0" y="0"/>
                </a:moveTo>
                <a:lnTo>
                  <a:pt x="11661926" y="0"/>
                </a:lnTo>
                <a:lnTo>
                  <a:pt x="11661926" y="7832642"/>
                </a:lnTo>
                <a:lnTo>
                  <a:pt x="0" y="7832642"/>
                </a:lnTo>
                <a:lnTo>
                  <a:pt x="0" y="0"/>
                </a:lnTo>
                <a:close/>
              </a:path>
            </a:pathLst>
          </a:custGeom>
          <a:blipFill>
            <a:blip r:embed="rId4"/>
            <a:stretch>
              <a:fillRect l="0" t="0" r="0" b="-13713"/>
            </a:stretch>
          </a:blipFill>
        </p:spPr>
      </p:sp>
      <p:sp>
        <p:nvSpPr>
          <p:cNvPr name="Freeform 5" id="5"/>
          <p:cNvSpPr/>
          <p:nvPr/>
        </p:nvSpPr>
        <p:spPr>
          <a:xfrm flipH="false" flipV="false" rot="0">
            <a:off x="3875125" y="796800"/>
            <a:ext cx="4472223" cy="1133622"/>
          </a:xfrm>
          <a:custGeom>
            <a:avLst/>
            <a:gdLst/>
            <a:ahLst/>
            <a:cxnLst/>
            <a:rect r="r" b="b" t="t" l="l"/>
            <a:pathLst>
              <a:path h="1133622" w="4472223">
                <a:moveTo>
                  <a:pt x="0" y="0"/>
                </a:moveTo>
                <a:lnTo>
                  <a:pt x="4472223" y="0"/>
                </a:lnTo>
                <a:lnTo>
                  <a:pt x="4472223" y="1133622"/>
                </a:lnTo>
                <a:lnTo>
                  <a:pt x="0" y="1133622"/>
                </a:lnTo>
                <a:lnTo>
                  <a:pt x="0" y="0"/>
                </a:lnTo>
                <a:close/>
              </a:path>
            </a:pathLst>
          </a:custGeom>
          <a:blipFill>
            <a:blip r:embed="rId5"/>
            <a:stretch>
              <a:fillRect l="0" t="-54421" r="-348" b="-66120"/>
            </a:stretch>
          </a:blipFill>
        </p:spPr>
      </p:sp>
      <p:grpSp>
        <p:nvGrpSpPr>
          <p:cNvPr name="Group 6" id="6"/>
          <p:cNvGrpSpPr>
            <a:grpSpLocks noChangeAspect="true"/>
          </p:cNvGrpSpPr>
          <p:nvPr/>
        </p:nvGrpSpPr>
        <p:grpSpPr>
          <a:xfrm rot="129821">
            <a:off x="11433105" y="2019112"/>
            <a:ext cx="4878801" cy="7251850"/>
            <a:chOff x="0" y="0"/>
            <a:chExt cx="3175000" cy="4719320"/>
          </a:xfrm>
        </p:grpSpPr>
        <p:sp>
          <p:nvSpPr>
            <p:cNvPr name="Freeform 7" id="7"/>
            <p:cNvSpPr/>
            <p:nvPr/>
          </p:nvSpPr>
          <p:spPr>
            <a:xfrm flipH="false" flipV="false" rot="0">
              <a:off x="20320" y="21590"/>
              <a:ext cx="3154680" cy="4697730"/>
            </a:xfrm>
            <a:custGeom>
              <a:avLst/>
              <a:gdLst/>
              <a:ahLst/>
              <a:cxnLst/>
              <a:rect r="r" b="b" t="t" l="l"/>
              <a:pathLst>
                <a:path h="4697730" w="3154680">
                  <a:moveTo>
                    <a:pt x="3154680" y="4697730"/>
                  </a:moveTo>
                  <a:lnTo>
                    <a:pt x="215900" y="4697730"/>
                  </a:lnTo>
                  <a:cubicBezTo>
                    <a:pt x="215900" y="4697730"/>
                    <a:pt x="215900" y="4654550"/>
                    <a:pt x="194310" y="4611370"/>
                  </a:cubicBezTo>
                  <a:cubicBezTo>
                    <a:pt x="172720" y="4568190"/>
                    <a:pt x="172720" y="4461510"/>
                    <a:pt x="172720" y="4418330"/>
                  </a:cubicBezTo>
                  <a:cubicBezTo>
                    <a:pt x="172720" y="4375150"/>
                    <a:pt x="86360" y="4246880"/>
                    <a:pt x="86360" y="4246880"/>
                  </a:cubicBezTo>
                  <a:cubicBezTo>
                    <a:pt x="0" y="4118610"/>
                    <a:pt x="21590" y="3967480"/>
                    <a:pt x="21590" y="3925570"/>
                  </a:cubicBezTo>
                  <a:cubicBezTo>
                    <a:pt x="21590" y="3882390"/>
                    <a:pt x="43180" y="3818890"/>
                    <a:pt x="86360" y="3754120"/>
                  </a:cubicBezTo>
                  <a:cubicBezTo>
                    <a:pt x="129540" y="3689350"/>
                    <a:pt x="129540" y="3517900"/>
                    <a:pt x="129540" y="3517900"/>
                  </a:cubicBezTo>
                  <a:lnTo>
                    <a:pt x="129540" y="3389630"/>
                  </a:lnTo>
                  <a:lnTo>
                    <a:pt x="129540" y="3261360"/>
                  </a:lnTo>
                  <a:lnTo>
                    <a:pt x="172720" y="3133090"/>
                  </a:lnTo>
                  <a:lnTo>
                    <a:pt x="151130" y="3004820"/>
                  </a:lnTo>
                  <a:cubicBezTo>
                    <a:pt x="151130" y="3004820"/>
                    <a:pt x="129540" y="2918460"/>
                    <a:pt x="151130" y="2876550"/>
                  </a:cubicBezTo>
                  <a:cubicBezTo>
                    <a:pt x="172720" y="2833370"/>
                    <a:pt x="151130" y="2854960"/>
                    <a:pt x="151130" y="2833370"/>
                  </a:cubicBezTo>
                  <a:cubicBezTo>
                    <a:pt x="151130" y="2811780"/>
                    <a:pt x="151130" y="2768600"/>
                    <a:pt x="151130" y="2768600"/>
                  </a:cubicBezTo>
                  <a:lnTo>
                    <a:pt x="151130" y="2531110"/>
                  </a:lnTo>
                  <a:lnTo>
                    <a:pt x="237490" y="2316480"/>
                  </a:lnTo>
                  <a:lnTo>
                    <a:pt x="259080" y="1995170"/>
                  </a:lnTo>
                  <a:lnTo>
                    <a:pt x="302260" y="1737360"/>
                  </a:lnTo>
                  <a:cubicBezTo>
                    <a:pt x="302260" y="1737360"/>
                    <a:pt x="302260" y="1416050"/>
                    <a:pt x="302260" y="1394460"/>
                  </a:cubicBezTo>
                  <a:cubicBezTo>
                    <a:pt x="302260" y="1372870"/>
                    <a:pt x="302260" y="1223010"/>
                    <a:pt x="280670" y="1179830"/>
                  </a:cubicBezTo>
                  <a:cubicBezTo>
                    <a:pt x="259080" y="1136650"/>
                    <a:pt x="387350" y="793750"/>
                    <a:pt x="387350" y="793750"/>
                  </a:cubicBezTo>
                  <a:lnTo>
                    <a:pt x="452120" y="557530"/>
                  </a:lnTo>
                  <a:cubicBezTo>
                    <a:pt x="452120" y="557530"/>
                    <a:pt x="452120" y="257810"/>
                    <a:pt x="473710" y="193040"/>
                  </a:cubicBezTo>
                  <a:cubicBezTo>
                    <a:pt x="495300" y="128270"/>
                    <a:pt x="560070" y="86360"/>
                    <a:pt x="560070" y="86360"/>
                  </a:cubicBezTo>
                  <a:cubicBezTo>
                    <a:pt x="560070" y="86360"/>
                    <a:pt x="624840" y="64770"/>
                    <a:pt x="624840" y="64770"/>
                  </a:cubicBezTo>
                  <a:cubicBezTo>
                    <a:pt x="668020" y="21590"/>
                    <a:pt x="731520" y="21590"/>
                    <a:pt x="731520" y="21590"/>
                  </a:cubicBezTo>
                  <a:cubicBezTo>
                    <a:pt x="731520" y="21590"/>
                    <a:pt x="881380" y="0"/>
                    <a:pt x="924560" y="21590"/>
                  </a:cubicBezTo>
                  <a:cubicBezTo>
                    <a:pt x="967740" y="43180"/>
                    <a:pt x="1139190" y="43180"/>
                    <a:pt x="1139190" y="43180"/>
                  </a:cubicBezTo>
                  <a:cubicBezTo>
                    <a:pt x="1203960" y="0"/>
                    <a:pt x="1332230" y="64770"/>
                    <a:pt x="1332230" y="64770"/>
                  </a:cubicBezTo>
                  <a:lnTo>
                    <a:pt x="1525270" y="86360"/>
                  </a:lnTo>
                  <a:cubicBezTo>
                    <a:pt x="1611630" y="43180"/>
                    <a:pt x="1718310" y="64770"/>
                    <a:pt x="1718310" y="64770"/>
                  </a:cubicBezTo>
                  <a:cubicBezTo>
                    <a:pt x="1718310" y="64770"/>
                    <a:pt x="1824990" y="64770"/>
                    <a:pt x="1868170" y="86360"/>
                  </a:cubicBezTo>
                  <a:cubicBezTo>
                    <a:pt x="1911350" y="107950"/>
                    <a:pt x="1996440" y="86360"/>
                    <a:pt x="1996440" y="86360"/>
                  </a:cubicBezTo>
                  <a:lnTo>
                    <a:pt x="2039620" y="107950"/>
                  </a:lnTo>
                  <a:cubicBezTo>
                    <a:pt x="2082800" y="86360"/>
                    <a:pt x="2125980" y="107950"/>
                    <a:pt x="2125980" y="107950"/>
                  </a:cubicBezTo>
                  <a:cubicBezTo>
                    <a:pt x="2169160" y="151130"/>
                    <a:pt x="2319020" y="151130"/>
                    <a:pt x="2319020" y="151130"/>
                  </a:cubicBezTo>
                  <a:lnTo>
                    <a:pt x="2447290" y="172720"/>
                  </a:lnTo>
                  <a:cubicBezTo>
                    <a:pt x="2490470" y="194310"/>
                    <a:pt x="2597150" y="172720"/>
                    <a:pt x="2597150" y="172720"/>
                  </a:cubicBezTo>
                  <a:cubicBezTo>
                    <a:pt x="2597150" y="172720"/>
                    <a:pt x="2768600" y="129540"/>
                    <a:pt x="2854960" y="129540"/>
                  </a:cubicBezTo>
                  <a:cubicBezTo>
                    <a:pt x="2941320" y="129540"/>
                    <a:pt x="3154680" y="172720"/>
                    <a:pt x="3154680" y="172720"/>
                  </a:cubicBezTo>
                  <a:lnTo>
                    <a:pt x="3154680" y="4697730"/>
                  </a:lnTo>
                  <a:close/>
                </a:path>
              </a:pathLst>
            </a:custGeom>
            <a:blipFill>
              <a:blip r:embed="rId6"/>
              <a:stretch>
                <a:fillRect l="-80102" t="0" r="-80102" b="0"/>
              </a:stretch>
            </a:blipFill>
          </p:spPr>
        </p:sp>
        <p:sp>
          <p:nvSpPr>
            <p:cNvPr name="Freeform 8" id="8"/>
            <p:cNvSpPr/>
            <p:nvPr/>
          </p:nvSpPr>
          <p:spPr>
            <a:xfrm flipH="false" flipV="false" rot="0">
              <a:off x="0" y="0"/>
              <a:ext cx="3175000" cy="4719320"/>
            </a:xfrm>
            <a:custGeom>
              <a:avLst/>
              <a:gdLst/>
              <a:ahLst/>
              <a:cxnLst/>
              <a:rect r="r" b="b" t="t" l="l"/>
              <a:pathLst>
                <a:path h="4719320" w="3175000">
                  <a:moveTo>
                    <a:pt x="3175000" y="4719320"/>
                  </a:moveTo>
                  <a:lnTo>
                    <a:pt x="0" y="4719320"/>
                  </a:lnTo>
                  <a:lnTo>
                    <a:pt x="0" y="0"/>
                  </a:lnTo>
                  <a:lnTo>
                    <a:pt x="3175000" y="0"/>
                  </a:lnTo>
                  <a:lnTo>
                    <a:pt x="3175000" y="4719320"/>
                  </a:lnTo>
                  <a:close/>
                </a:path>
              </a:pathLst>
            </a:custGeom>
            <a:blipFill>
              <a:blip r:embed="rId7"/>
              <a:stretch>
                <a:fillRect l="-4322" t="-3535" r="-518" b="0"/>
              </a:stretch>
            </a:blipFill>
          </p:spPr>
        </p:sp>
      </p:grpSp>
      <p:sp>
        <p:nvSpPr>
          <p:cNvPr name="Freeform 9" id="9"/>
          <p:cNvSpPr/>
          <p:nvPr/>
        </p:nvSpPr>
        <p:spPr>
          <a:xfrm flipH="false" flipV="false" rot="-1647300">
            <a:off x="325383" y="7886929"/>
            <a:ext cx="1718360" cy="3779103"/>
          </a:xfrm>
          <a:custGeom>
            <a:avLst/>
            <a:gdLst/>
            <a:ahLst/>
            <a:cxnLst/>
            <a:rect r="r" b="b" t="t" l="l"/>
            <a:pathLst>
              <a:path h="3779103" w="1718360">
                <a:moveTo>
                  <a:pt x="0" y="0"/>
                </a:moveTo>
                <a:lnTo>
                  <a:pt x="1718361" y="0"/>
                </a:lnTo>
                <a:lnTo>
                  <a:pt x="1718361" y="3779104"/>
                </a:lnTo>
                <a:lnTo>
                  <a:pt x="0" y="3779104"/>
                </a:lnTo>
                <a:lnTo>
                  <a:pt x="0" y="0"/>
                </a:lnTo>
                <a:close/>
              </a:path>
            </a:pathLst>
          </a:custGeom>
          <a:blipFill>
            <a:blip r:embed="rId8"/>
            <a:stretch>
              <a:fillRect l="0" t="0" r="0" b="-26305"/>
            </a:stretch>
          </a:blipFill>
        </p:spPr>
      </p:sp>
      <p:sp>
        <p:nvSpPr>
          <p:cNvPr name="Freeform 10" id="10"/>
          <p:cNvSpPr/>
          <p:nvPr/>
        </p:nvSpPr>
        <p:spPr>
          <a:xfrm flipH="false" flipV="false" rot="-1647300">
            <a:off x="3015945" y="8070911"/>
            <a:ext cx="1718360" cy="2579129"/>
          </a:xfrm>
          <a:custGeom>
            <a:avLst/>
            <a:gdLst/>
            <a:ahLst/>
            <a:cxnLst/>
            <a:rect r="r" b="b" t="t" l="l"/>
            <a:pathLst>
              <a:path h="2579129" w="1718360">
                <a:moveTo>
                  <a:pt x="0" y="0"/>
                </a:moveTo>
                <a:lnTo>
                  <a:pt x="1718360" y="0"/>
                </a:lnTo>
                <a:lnTo>
                  <a:pt x="1718360" y="2579128"/>
                </a:lnTo>
                <a:lnTo>
                  <a:pt x="0" y="2579128"/>
                </a:lnTo>
                <a:lnTo>
                  <a:pt x="0" y="0"/>
                </a:lnTo>
                <a:close/>
              </a:path>
            </a:pathLst>
          </a:custGeom>
          <a:blipFill>
            <a:blip r:embed="rId8"/>
            <a:stretch>
              <a:fillRect l="0" t="0" r="0" b="-85071"/>
            </a:stretch>
          </a:blipFill>
        </p:spPr>
      </p:sp>
      <p:sp>
        <p:nvSpPr>
          <p:cNvPr name="Freeform 11" id="11"/>
          <p:cNvSpPr/>
          <p:nvPr/>
        </p:nvSpPr>
        <p:spPr>
          <a:xfrm flipH="false" flipV="false" rot="-609219">
            <a:off x="15670255" y="7255594"/>
            <a:ext cx="2582193" cy="2825930"/>
          </a:xfrm>
          <a:custGeom>
            <a:avLst/>
            <a:gdLst/>
            <a:ahLst/>
            <a:cxnLst/>
            <a:rect r="r" b="b" t="t" l="l"/>
            <a:pathLst>
              <a:path h="2825930" w="2582193">
                <a:moveTo>
                  <a:pt x="0" y="0"/>
                </a:moveTo>
                <a:lnTo>
                  <a:pt x="2582193" y="0"/>
                </a:lnTo>
                <a:lnTo>
                  <a:pt x="2582193" y="2825930"/>
                </a:lnTo>
                <a:lnTo>
                  <a:pt x="0" y="2825930"/>
                </a:lnTo>
                <a:lnTo>
                  <a:pt x="0" y="0"/>
                </a:lnTo>
                <a:close/>
              </a:path>
            </a:pathLst>
          </a:custGeom>
          <a:blipFill>
            <a:blip r:embed="rId9"/>
            <a:stretch>
              <a:fillRect l="0" t="0" r="0" b="0"/>
            </a:stretch>
          </a:blipFill>
        </p:spPr>
      </p:sp>
      <p:sp>
        <p:nvSpPr>
          <p:cNvPr name="Freeform 12" id="12"/>
          <p:cNvSpPr/>
          <p:nvPr/>
        </p:nvSpPr>
        <p:spPr>
          <a:xfrm flipH="false" flipV="false" rot="0">
            <a:off x="16340408" y="1363611"/>
            <a:ext cx="1837783" cy="1831100"/>
          </a:xfrm>
          <a:custGeom>
            <a:avLst/>
            <a:gdLst/>
            <a:ahLst/>
            <a:cxnLst/>
            <a:rect r="r" b="b" t="t" l="l"/>
            <a:pathLst>
              <a:path h="1831100" w="1837783">
                <a:moveTo>
                  <a:pt x="0" y="0"/>
                </a:moveTo>
                <a:lnTo>
                  <a:pt x="1837784" y="0"/>
                </a:lnTo>
                <a:lnTo>
                  <a:pt x="1837784" y="1831101"/>
                </a:lnTo>
                <a:lnTo>
                  <a:pt x="0" y="1831101"/>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3" id="13"/>
          <p:cNvSpPr txBox="true"/>
          <p:nvPr/>
        </p:nvSpPr>
        <p:spPr>
          <a:xfrm rot="0">
            <a:off x="283278" y="1929598"/>
            <a:ext cx="10502303" cy="1085850"/>
          </a:xfrm>
          <a:prstGeom prst="rect">
            <a:avLst/>
          </a:prstGeom>
        </p:spPr>
        <p:txBody>
          <a:bodyPr anchor="t" rtlCol="false" tIns="0" lIns="0" bIns="0" rIns="0">
            <a:spAutoFit/>
          </a:bodyPr>
          <a:lstStyle/>
          <a:p>
            <a:pPr>
              <a:lnSpc>
                <a:spcPts val="4285"/>
              </a:lnSpc>
            </a:pPr>
            <a:r>
              <a:rPr lang="en-US" sz="3571">
                <a:solidFill>
                  <a:srgbClr val="302C2C"/>
                </a:solidFill>
                <a:latin typeface="Varela Round"/>
              </a:rPr>
              <a:t>•La Iglesia evangeliza y se evangeliza a sí misma con la belleza de la liturgia, </a:t>
            </a:r>
          </a:p>
        </p:txBody>
      </p:sp>
      <p:sp>
        <p:nvSpPr>
          <p:cNvPr name="TextBox 14" id="14"/>
          <p:cNvSpPr txBox="true"/>
          <p:nvPr/>
        </p:nvSpPr>
        <p:spPr>
          <a:xfrm rot="0">
            <a:off x="283278" y="3284580"/>
            <a:ext cx="10502303" cy="2171700"/>
          </a:xfrm>
          <a:prstGeom prst="rect">
            <a:avLst/>
          </a:prstGeom>
        </p:spPr>
        <p:txBody>
          <a:bodyPr anchor="t" rtlCol="false" tIns="0" lIns="0" bIns="0" rIns="0">
            <a:spAutoFit/>
          </a:bodyPr>
          <a:lstStyle/>
          <a:p>
            <a:pPr>
              <a:lnSpc>
                <a:spcPts val="4285"/>
              </a:lnSpc>
            </a:pPr>
            <a:r>
              <a:rPr lang="en-US" sz="3571">
                <a:solidFill>
                  <a:srgbClr val="302C2C"/>
                </a:solidFill>
                <a:latin typeface="Varela Round"/>
              </a:rPr>
              <a:t>•la cual también es celebración de la actividad evangelizadora </a:t>
            </a:r>
            <a:r>
              <a:rPr lang="en-US" sz="3571">
                <a:solidFill>
                  <a:srgbClr val="302C2C"/>
                </a:solidFill>
                <a:latin typeface="Varela Round"/>
              </a:rPr>
              <a:t>y fuente de un renovado impulso donativo (n.24).</a:t>
            </a:r>
          </a:p>
          <a:p>
            <a:pPr>
              <a:lnSpc>
                <a:spcPts val="4285"/>
              </a:lnSpc>
            </a:pPr>
          </a:p>
        </p:txBody>
      </p:sp>
      <p:sp>
        <p:nvSpPr>
          <p:cNvPr name="TextBox 15" id="15"/>
          <p:cNvSpPr txBox="true"/>
          <p:nvPr/>
        </p:nvSpPr>
        <p:spPr>
          <a:xfrm rot="0">
            <a:off x="213620" y="5238845"/>
            <a:ext cx="10571961" cy="1628775"/>
          </a:xfrm>
          <a:prstGeom prst="rect">
            <a:avLst/>
          </a:prstGeom>
        </p:spPr>
        <p:txBody>
          <a:bodyPr anchor="t" rtlCol="false" tIns="0" lIns="0" bIns="0" rIns="0">
            <a:spAutoFit/>
          </a:bodyPr>
          <a:lstStyle/>
          <a:p>
            <a:pPr>
              <a:lnSpc>
                <a:spcPts val="4285"/>
              </a:lnSpc>
            </a:pPr>
            <a:r>
              <a:rPr lang="en-US" sz="3571">
                <a:solidFill>
                  <a:srgbClr val="302C2C"/>
                </a:solidFill>
                <a:latin typeface="Varela Round"/>
              </a:rPr>
              <a:t>•“Nuestro dolor y nuestra vergüenza por los pecados de algunos miembros de la Iglesia, y por los propios,  </a:t>
            </a:r>
          </a:p>
        </p:txBody>
      </p:sp>
      <p:sp>
        <p:nvSpPr>
          <p:cNvPr name="TextBox 16" id="16"/>
          <p:cNvSpPr txBox="true"/>
          <p:nvPr/>
        </p:nvSpPr>
        <p:spPr>
          <a:xfrm rot="0">
            <a:off x="283278" y="7118528"/>
            <a:ext cx="10571961" cy="1628775"/>
          </a:xfrm>
          <a:prstGeom prst="rect">
            <a:avLst/>
          </a:prstGeom>
        </p:spPr>
        <p:txBody>
          <a:bodyPr anchor="t" rtlCol="false" tIns="0" lIns="0" bIns="0" rIns="0">
            <a:spAutoFit/>
          </a:bodyPr>
          <a:lstStyle/>
          <a:p>
            <a:pPr algn="ctr">
              <a:lnSpc>
                <a:spcPts val="4285"/>
              </a:lnSpc>
            </a:pPr>
            <a:r>
              <a:rPr lang="en-US" sz="3571">
                <a:solidFill>
                  <a:srgbClr val="302C2C"/>
                </a:solidFill>
                <a:latin typeface="Varela Round"/>
              </a:rPr>
              <a:t>•no deben hacer olvidar cuántos cristianos dan la vida por amor:</a:t>
            </a:r>
          </a:p>
          <a:p>
            <a:pPr>
              <a:lnSpc>
                <a:spcPts val="4285"/>
              </a:lnSpc>
            </a:pP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7442" t="23455" r="1281" b="25201"/>
          <a:stretch>
            <a:fillRect/>
          </a:stretch>
        </p:blipFill>
        <p:spPr>
          <a:xfrm flipH="false" flipV="false">
            <a:off x="0" y="0"/>
            <a:ext cx="18288000" cy="10287000"/>
          </a:xfrm>
          <a:prstGeom prst="rect">
            <a:avLst/>
          </a:prstGeom>
        </p:spPr>
      </p:pic>
      <p:grpSp>
        <p:nvGrpSpPr>
          <p:cNvPr name="Group 3" id="3"/>
          <p:cNvGrpSpPr>
            <a:grpSpLocks noChangeAspect="true"/>
          </p:cNvGrpSpPr>
          <p:nvPr/>
        </p:nvGrpSpPr>
        <p:grpSpPr>
          <a:xfrm rot="0">
            <a:off x="11821054" y="915550"/>
            <a:ext cx="6334759" cy="5429576"/>
            <a:chOff x="0" y="0"/>
            <a:chExt cx="6339713" cy="5433822"/>
          </a:xfrm>
        </p:grpSpPr>
        <p:sp>
          <p:nvSpPr>
            <p:cNvPr name="Freeform 4" id="4"/>
            <p:cNvSpPr/>
            <p:nvPr/>
          </p:nvSpPr>
          <p:spPr>
            <a:xfrm flipH="false" flipV="false" rot="0">
              <a:off x="-89154" y="-107061"/>
              <a:ext cx="6806057" cy="5669788"/>
            </a:xfrm>
            <a:custGeom>
              <a:avLst/>
              <a:gdLst/>
              <a:ahLst/>
              <a:cxnLst/>
              <a:rect r="r" b="b" t="t" l="l"/>
              <a:pathLst>
                <a:path h="5669788" w="6806057">
                  <a:moveTo>
                    <a:pt x="5290566" y="5437124"/>
                  </a:moveTo>
                  <a:cubicBezTo>
                    <a:pt x="5011674" y="5539486"/>
                    <a:pt x="4777232" y="5415153"/>
                    <a:pt x="4531233" y="5525135"/>
                  </a:cubicBezTo>
                  <a:cubicBezTo>
                    <a:pt x="4512056" y="5584571"/>
                    <a:pt x="4359783" y="5417058"/>
                    <a:pt x="4172712" y="5479542"/>
                  </a:cubicBezTo>
                  <a:cubicBezTo>
                    <a:pt x="3915410" y="5422519"/>
                    <a:pt x="3472815" y="5531104"/>
                    <a:pt x="3219196" y="5430520"/>
                  </a:cubicBezTo>
                  <a:cubicBezTo>
                    <a:pt x="2840482" y="5248910"/>
                    <a:pt x="2390140" y="5282946"/>
                    <a:pt x="1966087" y="5270881"/>
                  </a:cubicBezTo>
                  <a:cubicBezTo>
                    <a:pt x="1430782" y="5056759"/>
                    <a:pt x="975360" y="5005832"/>
                    <a:pt x="450596" y="4811014"/>
                  </a:cubicBezTo>
                  <a:cubicBezTo>
                    <a:pt x="0" y="4736338"/>
                    <a:pt x="131064" y="5072380"/>
                    <a:pt x="102362" y="3883152"/>
                  </a:cubicBezTo>
                  <a:cubicBezTo>
                    <a:pt x="104775" y="2663571"/>
                    <a:pt x="114300" y="1529334"/>
                    <a:pt x="89154" y="190500"/>
                  </a:cubicBezTo>
                  <a:cubicBezTo>
                    <a:pt x="201930" y="153543"/>
                    <a:pt x="398272" y="204216"/>
                    <a:pt x="626110" y="229235"/>
                  </a:cubicBezTo>
                  <a:cubicBezTo>
                    <a:pt x="815721" y="204216"/>
                    <a:pt x="1116203" y="126873"/>
                    <a:pt x="1370330" y="150114"/>
                  </a:cubicBezTo>
                  <a:cubicBezTo>
                    <a:pt x="1336675" y="129159"/>
                    <a:pt x="1628394" y="131699"/>
                    <a:pt x="1766951" y="149225"/>
                  </a:cubicBezTo>
                  <a:cubicBezTo>
                    <a:pt x="2131187" y="0"/>
                    <a:pt x="2096008" y="294386"/>
                    <a:pt x="2416556" y="307975"/>
                  </a:cubicBezTo>
                  <a:cubicBezTo>
                    <a:pt x="2410587" y="384175"/>
                    <a:pt x="2732024" y="257429"/>
                    <a:pt x="2784221" y="421767"/>
                  </a:cubicBezTo>
                  <a:cubicBezTo>
                    <a:pt x="3048000" y="477393"/>
                    <a:pt x="3190494" y="852170"/>
                    <a:pt x="3487293" y="931672"/>
                  </a:cubicBezTo>
                  <a:cubicBezTo>
                    <a:pt x="3508756" y="972058"/>
                    <a:pt x="3714623" y="885825"/>
                    <a:pt x="3993515" y="1011047"/>
                  </a:cubicBezTo>
                  <a:cubicBezTo>
                    <a:pt x="4692523" y="989584"/>
                    <a:pt x="5601208" y="993648"/>
                    <a:pt x="6395974" y="994283"/>
                  </a:cubicBezTo>
                  <a:cubicBezTo>
                    <a:pt x="6452616" y="2355596"/>
                    <a:pt x="6371082" y="3700653"/>
                    <a:pt x="6428867" y="5103876"/>
                  </a:cubicBezTo>
                  <a:cubicBezTo>
                    <a:pt x="6310376" y="5669788"/>
                    <a:pt x="6806057" y="5571363"/>
                    <a:pt x="5290566" y="5437124"/>
                  </a:cubicBezTo>
                  <a:close/>
                </a:path>
              </a:pathLst>
            </a:custGeom>
            <a:blipFill>
              <a:blip r:embed="rId3"/>
              <a:stretch>
                <a:fillRect l="-16057" t="0" r="-16057" b="0"/>
              </a:stretch>
            </a:blipFill>
          </p:spPr>
        </p:sp>
      </p:grpSp>
      <p:sp>
        <p:nvSpPr>
          <p:cNvPr name="Freeform 5" id="5"/>
          <p:cNvSpPr/>
          <p:nvPr/>
        </p:nvSpPr>
        <p:spPr>
          <a:xfrm flipH="false" flipV="false" rot="0">
            <a:off x="-315044" y="-278623"/>
            <a:ext cx="13351329" cy="11348526"/>
          </a:xfrm>
          <a:custGeom>
            <a:avLst/>
            <a:gdLst/>
            <a:ahLst/>
            <a:cxnLst/>
            <a:rect r="r" b="b" t="t" l="l"/>
            <a:pathLst>
              <a:path h="11348526" w="13351329">
                <a:moveTo>
                  <a:pt x="0" y="0"/>
                </a:moveTo>
                <a:lnTo>
                  <a:pt x="13351328" y="0"/>
                </a:lnTo>
                <a:lnTo>
                  <a:pt x="13351328" y="11348526"/>
                </a:lnTo>
                <a:lnTo>
                  <a:pt x="0" y="11348526"/>
                </a:lnTo>
                <a:lnTo>
                  <a:pt x="0" y="0"/>
                </a:lnTo>
                <a:close/>
              </a:path>
            </a:pathLst>
          </a:custGeom>
          <a:blipFill>
            <a:blip r:embed="rId4"/>
            <a:stretch>
              <a:fillRect l="0" t="-45454" r="0" b="-45454"/>
            </a:stretch>
          </a:blipFill>
        </p:spPr>
      </p:sp>
      <p:sp>
        <p:nvSpPr>
          <p:cNvPr name="Freeform 6" id="6"/>
          <p:cNvSpPr/>
          <p:nvPr/>
        </p:nvSpPr>
        <p:spPr>
          <a:xfrm flipH="false" flipV="false" rot="0">
            <a:off x="11615591" y="0"/>
            <a:ext cx="1147447" cy="1143274"/>
          </a:xfrm>
          <a:custGeom>
            <a:avLst/>
            <a:gdLst/>
            <a:ahLst/>
            <a:cxnLst/>
            <a:rect r="r" b="b" t="t" l="l"/>
            <a:pathLst>
              <a:path h="1143274" w="1147447">
                <a:moveTo>
                  <a:pt x="0" y="0"/>
                </a:moveTo>
                <a:lnTo>
                  <a:pt x="1147446" y="0"/>
                </a:lnTo>
                <a:lnTo>
                  <a:pt x="1147446" y="1143274"/>
                </a:lnTo>
                <a:lnTo>
                  <a:pt x="0" y="114327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true" flipV="false" rot="986403">
            <a:off x="12177104" y="4997896"/>
            <a:ext cx="1718360" cy="5548166"/>
          </a:xfrm>
          <a:custGeom>
            <a:avLst/>
            <a:gdLst/>
            <a:ahLst/>
            <a:cxnLst/>
            <a:rect r="r" b="b" t="t" l="l"/>
            <a:pathLst>
              <a:path h="5548166" w="1718360">
                <a:moveTo>
                  <a:pt x="1718360" y="0"/>
                </a:moveTo>
                <a:lnTo>
                  <a:pt x="0" y="0"/>
                </a:lnTo>
                <a:lnTo>
                  <a:pt x="0" y="5548167"/>
                </a:lnTo>
                <a:lnTo>
                  <a:pt x="1718360" y="5548167"/>
                </a:lnTo>
                <a:lnTo>
                  <a:pt x="1718360" y="0"/>
                </a:lnTo>
                <a:close/>
              </a:path>
            </a:pathLst>
          </a:custGeom>
          <a:blipFill>
            <a:blip r:embed="rId7"/>
            <a:stretch>
              <a:fillRect l="-8117" t="0" r="-8117" b="0"/>
            </a:stretch>
          </a:blipFill>
        </p:spPr>
      </p:sp>
      <p:sp>
        <p:nvSpPr>
          <p:cNvPr name="TextBox 8" id="8"/>
          <p:cNvSpPr txBox="true"/>
          <p:nvPr/>
        </p:nvSpPr>
        <p:spPr>
          <a:xfrm rot="0">
            <a:off x="413806" y="843100"/>
            <a:ext cx="11013326" cy="9229725"/>
          </a:xfrm>
          <a:prstGeom prst="rect">
            <a:avLst/>
          </a:prstGeom>
        </p:spPr>
        <p:txBody>
          <a:bodyPr anchor="t" rtlCol="false" tIns="0" lIns="0" bIns="0" rIns="0">
            <a:spAutoFit/>
          </a:bodyPr>
          <a:lstStyle/>
          <a:p>
            <a:pPr>
              <a:lnSpc>
                <a:spcPts val="4319"/>
              </a:lnSpc>
            </a:pPr>
            <a:r>
              <a:rPr lang="en-US" sz="3599">
                <a:solidFill>
                  <a:srgbClr val="302C2C"/>
                </a:solidFill>
                <a:latin typeface="Varela Round"/>
              </a:rPr>
              <a:t>•ayudan a tanta gente a curarse o a morir en paz en precarios hospitales, </a:t>
            </a:r>
          </a:p>
          <a:p>
            <a:pPr>
              <a:lnSpc>
                <a:spcPts val="4319"/>
              </a:lnSpc>
            </a:pPr>
          </a:p>
          <a:p>
            <a:pPr>
              <a:lnSpc>
                <a:spcPts val="4319"/>
              </a:lnSpc>
            </a:pPr>
            <a:r>
              <a:rPr lang="en-US" sz="3599">
                <a:solidFill>
                  <a:srgbClr val="302C2C"/>
                </a:solidFill>
                <a:latin typeface="Varela Round"/>
              </a:rPr>
              <a:t>•</a:t>
            </a:r>
            <a:r>
              <a:rPr lang="en-US" sz="3599">
                <a:solidFill>
                  <a:srgbClr val="302C2C"/>
                </a:solidFill>
                <a:latin typeface="Varela Round Bold"/>
              </a:rPr>
              <a:t> acompañan personas esclavizadas por diversas adicciones en los lugares más pobres de la tierra,</a:t>
            </a:r>
          </a:p>
          <a:p>
            <a:pPr>
              <a:lnSpc>
                <a:spcPts val="4319"/>
              </a:lnSpc>
            </a:pPr>
          </a:p>
          <a:p>
            <a:pPr>
              <a:lnSpc>
                <a:spcPts val="4319"/>
              </a:lnSpc>
            </a:pPr>
            <a:r>
              <a:rPr lang="en-US" sz="3599">
                <a:solidFill>
                  <a:srgbClr val="302C2C"/>
                </a:solidFill>
                <a:latin typeface="Varela Round Bold"/>
              </a:rPr>
              <a:t>•se desgastan en la educación de niños y jóvenes, </a:t>
            </a:r>
          </a:p>
          <a:p>
            <a:pPr>
              <a:lnSpc>
                <a:spcPts val="4319"/>
              </a:lnSpc>
            </a:pPr>
          </a:p>
          <a:p>
            <a:pPr>
              <a:lnSpc>
                <a:spcPts val="4319"/>
              </a:lnSpc>
            </a:pPr>
            <a:r>
              <a:rPr lang="en-US" sz="3599">
                <a:solidFill>
                  <a:srgbClr val="302C2C"/>
                </a:solidFill>
                <a:latin typeface="Varela Round Bold"/>
              </a:rPr>
              <a:t>•cuidan ancianos abandonados por todos,</a:t>
            </a:r>
          </a:p>
          <a:p>
            <a:pPr>
              <a:lnSpc>
                <a:spcPts val="4319"/>
              </a:lnSpc>
            </a:pPr>
          </a:p>
          <a:p>
            <a:pPr>
              <a:lnSpc>
                <a:spcPts val="4319"/>
              </a:lnSpc>
            </a:pPr>
            <a:r>
              <a:rPr lang="en-US" sz="3599">
                <a:solidFill>
                  <a:srgbClr val="302C2C"/>
                </a:solidFill>
                <a:latin typeface="Varela Round Bold"/>
              </a:rPr>
              <a:t>•tratan de comunicar valores en ambientes hostiles,</a:t>
            </a:r>
          </a:p>
          <a:p>
            <a:pPr>
              <a:lnSpc>
                <a:spcPts val="4319"/>
              </a:lnSpc>
            </a:pPr>
          </a:p>
          <a:p>
            <a:pPr>
              <a:lnSpc>
                <a:spcPts val="4319"/>
              </a:lnSpc>
            </a:pPr>
            <a:r>
              <a:rPr lang="en-US" sz="3599">
                <a:solidFill>
                  <a:srgbClr val="302C2C"/>
                </a:solidFill>
                <a:latin typeface="Varela Round Bold"/>
              </a:rPr>
              <a:t>• se entregan de muchas otras maneras que muestran ese inmenso amor a la humanidad que nos ha inspirado el Dios hecho hombre” (n. 76).</a:t>
            </a:r>
          </a:p>
          <a:p>
            <a:pPr>
              <a:lnSpc>
                <a:spcPts val="4319"/>
              </a:lnSpc>
            </a:pP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13459" t="27748" r="13459" b="17166"/>
          <a:stretch>
            <a:fillRect/>
          </a:stretch>
        </p:blipFill>
        <p:spPr>
          <a:xfrm flipH="false" flipV="false">
            <a:off x="0" y="0"/>
            <a:ext cx="18288000" cy="10287000"/>
          </a:xfrm>
          <a:prstGeom prst="rect">
            <a:avLst/>
          </a:prstGeom>
        </p:spPr>
      </p:pic>
      <p:sp>
        <p:nvSpPr>
          <p:cNvPr name="Freeform 3" id="3"/>
          <p:cNvSpPr/>
          <p:nvPr/>
        </p:nvSpPr>
        <p:spPr>
          <a:xfrm flipH="false" flipV="true" rot="0">
            <a:off x="4803774" y="575648"/>
            <a:ext cx="13355760" cy="8682652"/>
          </a:xfrm>
          <a:custGeom>
            <a:avLst/>
            <a:gdLst/>
            <a:ahLst/>
            <a:cxnLst/>
            <a:rect r="r" b="b" t="t" l="l"/>
            <a:pathLst>
              <a:path h="8682652" w="13355760">
                <a:moveTo>
                  <a:pt x="0" y="8682652"/>
                </a:moveTo>
                <a:lnTo>
                  <a:pt x="13355759" y="8682652"/>
                </a:lnTo>
                <a:lnTo>
                  <a:pt x="13355759" y="0"/>
                </a:lnTo>
                <a:lnTo>
                  <a:pt x="0" y="0"/>
                </a:lnTo>
                <a:lnTo>
                  <a:pt x="0" y="8682652"/>
                </a:lnTo>
                <a:close/>
              </a:path>
            </a:pathLst>
          </a:custGeom>
          <a:blipFill>
            <a:blip r:embed="rId3"/>
            <a:stretch>
              <a:fillRect l="0" t="-27152" r="-102940" b="-96046"/>
            </a:stretch>
          </a:blipFill>
        </p:spPr>
      </p:sp>
      <p:grpSp>
        <p:nvGrpSpPr>
          <p:cNvPr name="Group 4" id="4"/>
          <p:cNvGrpSpPr>
            <a:grpSpLocks noChangeAspect="true"/>
          </p:cNvGrpSpPr>
          <p:nvPr/>
        </p:nvGrpSpPr>
        <p:grpSpPr>
          <a:xfrm rot="0">
            <a:off x="0" y="260055"/>
            <a:ext cx="4803774" cy="7486636"/>
            <a:chOff x="0" y="0"/>
            <a:chExt cx="3365500" cy="5245100"/>
          </a:xfrm>
        </p:grpSpPr>
        <p:sp>
          <p:nvSpPr>
            <p:cNvPr name="Freeform 5" id="5"/>
            <p:cNvSpPr/>
            <p:nvPr/>
          </p:nvSpPr>
          <p:spPr>
            <a:xfrm flipH="false" flipV="false" rot="0">
              <a:off x="0" y="0"/>
              <a:ext cx="3352800" cy="5219700"/>
            </a:xfrm>
            <a:custGeom>
              <a:avLst/>
              <a:gdLst/>
              <a:ahLst/>
              <a:cxnLst/>
              <a:rect r="r" b="b" t="t" l="l"/>
              <a:pathLst>
                <a:path h="5219700" w="3352800">
                  <a:moveTo>
                    <a:pt x="3352800" y="5143500"/>
                  </a:moveTo>
                  <a:cubicBezTo>
                    <a:pt x="3352800" y="5143500"/>
                    <a:pt x="3302000" y="5143500"/>
                    <a:pt x="3263900" y="5130800"/>
                  </a:cubicBezTo>
                  <a:cubicBezTo>
                    <a:pt x="3225800" y="5118100"/>
                    <a:pt x="3136900" y="5143500"/>
                    <a:pt x="3136900" y="5143500"/>
                  </a:cubicBezTo>
                  <a:lnTo>
                    <a:pt x="3009900" y="5156200"/>
                  </a:lnTo>
                  <a:cubicBezTo>
                    <a:pt x="2984500" y="5168900"/>
                    <a:pt x="2895600" y="5130800"/>
                    <a:pt x="2895600" y="5130800"/>
                  </a:cubicBezTo>
                  <a:cubicBezTo>
                    <a:pt x="2819400" y="5118100"/>
                    <a:pt x="2819400" y="5080000"/>
                    <a:pt x="2819400" y="5080000"/>
                  </a:cubicBezTo>
                  <a:cubicBezTo>
                    <a:pt x="2781300" y="5003800"/>
                    <a:pt x="2705100" y="5003800"/>
                    <a:pt x="2705100" y="5003800"/>
                  </a:cubicBezTo>
                  <a:lnTo>
                    <a:pt x="2603500" y="4965700"/>
                  </a:lnTo>
                  <a:cubicBezTo>
                    <a:pt x="2552700" y="4927600"/>
                    <a:pt x="2527300" y="4927600"/>
                    <a:pt x="2527300" y="4927600"/>
                  </a:cubicBezTo>
                  <a:cubicBezTo>
                    <a:pt x="2451100" y="4914900"/>
                    <a:pt x="2349500" y="4965700"/>
                    <a:pt x="2349500" y="4965700"/>
                  </a:cubicBezTo>
                  <a:cubicBezTo>
                    <a:pt x="2311400" y="4978400"/>
                    <a:pt x="2209800" y="4965700"/>
                    <a:pt x="2209800" y="4965700"/>
                  </a:cubicBezTo>
                  <a:cubicBezTo>
                    <a:pt x="2108200" y="4953000"/>
                    <a:pt x="1993900" y="5067300"/>
                    <a:pt x="1993900" y="5067300"/>
                  </a:cubicBezTo>
                  <a:lnTo>
                    <a:pt x="1828800" y="5156200"/>
                  </a:lnTo>
                  <a:cubicBezTo>
                    <a:pt x="1790700" y="5181600"/>
                    <a:pt x="1727200" y="5168900"/>
                    <a:pt x="1727200" y="5168900"/>
                  </a:cubicBezTo>
                  <a:cubicBezTo>
                    <a:pt x="1663700" y="5168900"/>
                    <a:pt x="1587500" y="5194300"/>
                    <a:pt x="1587500" y="5194300"/>
                  </a:cubicBezTo>
                  <a:lnTo>
                    <a:pt x="1371600" y="5219700"/>
                  </a:lnTo>
                  <a:cubicBezTo>
                    <a:pt x="1371600" y="5219700"/>
                    <a:pt x="1257300" y="5207000"/>
                    <a:pt x="1244600" y="5194300"/>
                  </a:cubicBezTo>
                  <a:cubicBezTo>
                    <a:pt x="1231900" y="5181600"/>
                    <a:pt x="1168400" y="5194300"/>
                    <a:pt x="1168400" y="5194300"/>
                  </a:cubicBezTo>
                  <a:lnTo>
                    <a:pt x="1066800" y="5181600"/>
                  </a:lnTo>
                  <a:lnTo>
                    <a:pt x="1016000" y="5143500"/>
                  </a:lnTo>
                  <a:lnTo>
                    <a:pt x="876300" y="5080000"/>
                  </a:lnTo>
                  <a:lnTo>
                    <a:pt x="673100" y="5041900"/>
                  </a:lnTo>
                  <a:lnTo>
                    <a:pt x="571500" y="5029200"/>
                  </a:lnTo>
                  <a:lnTo>
                    <a:pt x="431800" y="5016500"/>
                  </a:lnTo>
                  <a:lnTo>
                    <a:pt x="393700" y="4978400"/>
                  </a:lnTo>
                  <a:lnTo>
                    <a:pt x="317500" y="4965700"/>
                  </a:lnTo>
                  <a:lnTo>
                    <a:pt x="177800" y="4914900"/>
                  </a:lnTo>
                  <a:lnTo>
                    <a:pt x="88900" y="4876800"/>
                  </a:lnTo>
                  <a:lnTo>
                    <a:pt x="0" y="4787900"/>
                  </a:lnTo>
                  <a:lnTo>
                    <a:pt x="0" y="101600"/>
                  </a:lnTo>
                  <a:lnTo>
                    <a:pt x="76200" y="127000"/>
                  </a:lnTo>
                  <a:cubicBezTo>
                    <a:pt x="76200" y="127000"/>
                    <a:pt x="152400" y="152400"/>
                    <a:pt x="177800" y="152400"/>
                  </a:cubicBezTo>
                  <a:cubicBezTo>
                    <a:pt x="203200" y="152400"/>
                    <a:pt x="317500" y="114300"/>
                    <a:pt x="317500" y="114300"/>
                  </a:cubicBezTo>
                  <a:cubicBezTo>
                    <a:pt x="368300" y="88900"/>
                    <a:pt x="419100" y="76200"/>
                    <a:pt x="419100" y="76200"/>
                  </a:cubicBezTo>
                  <a:lnTo>
                    <a:pt x="609600" y="63500"/>
                  </a:lnTo>
                  <a:cubicBezTo>
                    <a:pt x="635000" y="50800"/>
                    <a:pt x="723900" y="38100"/>
                    <a:pt x="723900" y="38100"/>
                  </a:cubicBezTo>
                  <a:lnTo>
                    <a:pt x="889000" y="25400"/>
                  </a:lnTo>
                  <a:cubicBezTo>
                    <a:pt x="990600" y="0"/>
                    <a:pt x="1168400" y="88900"/>
                    <a:pt x="1168400" y="88900"/>
                  </a:cubicBezTo>
                  <a:cubicBezTo>
                    <a:pt x="1257300" y="139700"/>
                    <a:pt x="1308100" y="139700"/>
                    <a:pt x="1333500" y="127000"/>
                  </a:cubicBezTo>
                  <a:cubicBezTo>
                    <a:pt x="1358900" y="114300"/>
                    <a:pt x="1473200" y="127000"/>
                    <a:pt x="1511300" y="139700"/>
                  </a:cubicBezTo>
                  <a:cubicBezTo>
                    <a:pt x="1549400" y="152400"/>
                    <a:pt x="1676400" y="127000"/>
                    <a:pt x="1714500" y="114300"/>
                  </a:cubicBezTo>
                  <a:cubicBezTo>
                    <a:pt x="1752600" y="101600"/>
                    <a:pt x="1841500" y="127000"/>
                    <a:pt x="1841500" y="127000"/>
                  </a:cubicBezTo>
                  <a:lnTo>
                    <a:pt x="1930400" y="165100"/>
                  </a:lnTo>
                  <a:cubicBezTo>
                    <a:pt x="1943100" y="190500"/>
                    <a:pt x="2120900" y="203200"/>
                    <a:pt x="2120900" y="203200"/>
                  </a:cubicBezTo>
                  <a:cubicBezTo>
                    <a:pt x="2159000" y="228600"/>
                    <a:pt x="2247900" y="203200"/>
                    <a:pt x="2247900" y="203200"/>
                  </a:cubicBezTo>
                  <a:cubicBezTo>
                    <a:pt x="2374900" y="228600"/>
                    <a:pt x="2438400" y="215900"/>
                    <a:pt x="2501900" y="177800"/>
                  </a:cubicBezTo>
                  <a:cubicBezTo>
                    <a:pt x="2565400" y="139700"/>
                    <a:pt x="2667000" y="177800"/>
                    <a:pt x="2667000" y="177800"/>
                  </a:cubicBezTo>
                  <a:cubicBezTo>
                    <a:pt x="2667000" y="177800"/>
                    <a:pt x="2743200" y="190500"/>
                    <a:pt x="2844800" y="190500"/>
                  </a:cubicBezTo>
                  <a:cubicBezTo>
                    <a:pt x="2946400" y="190500"/>
                    <a:pt x="3022600" y="241300"/>
                    <a:pt x="3035300" y="254000"/>
                  </a:cubicBezTo>
                  <a:cubicBezTo>
                    <a:pt x="3048000" y="266700"/>
                    <a:pt x="3111500" y="241300"/>
                    <a:pt x="3124200" y="241300"/>
                  </a:cubicBezTo>
                  <a:cubicBezTo>
                    <a:pt x="3136900" y="241300"/>
                    <a:pt x="3200400" y="254000"/>
                    <a:pt x="3238500" y="241300"/>
                  </a:cubicBezTo>
                  <a:cubicBezTo>
                    <a:pt x="3276600" y="228600"/>
                    <a:pt x="3352800" y="241300"/>
                    <a:pt x="3352800" y="241300"/>
                  </a:cubicBezTo>
                  <a:lnTo>
                    <a:pt x="3352800" y="5143500"/>
                  </a:lnTo>
                  <a:close/>
                </a:path>
              </a:pathLst>
            </a:custGeom>
            <a:blipFill>
              <a:blip r:embed="rId4"/>
              <a:stretch>
                <a:fillRect l="-122049" t="0" r="-54844" b="0"/>
              </a:stretch>
            </a:blipFill>
          </p:spPr>
        </p:sp>
        <p:sp>
          <p:nvSpPr>
            <p:cNvPr name="Freeform 6" id="6"/>
            <p:cNvSpPr/>
            <p:nvPr/>
          </p:nvSpPr>
          <p:spPr>
            <a:xfrm flipH="false" flipV="false" rot="0">
              <a:off x="0" y="0"/>
              <a:ext cx="3352800" cy="292100"/>
            </a:xfrm>
            <a:custGeom>
              <a:avLst/>
              <a:gdLst/>
              <a:ahLst/>
              <a:cxnLst/>
              <a:rect r="r" b="b" t="t" l="l"/>
              <a:pathLst>
                <a:path h="292100" w="3352800">
                  <a:moveTo>
                    <a:pt x="3352800" y="292100"/>
                  </a:moveTo>
                  <a:lnTo>
                    <a:pt x="0" y="292100"/>
                  </a:lnTo>
                  <a:lnTo>
                    <a:pt x="0" y="0"/>
                  </a:lnTo>
                  <a:lnTo>
                    <a:pt x="3352800" y="0"/>
                  </a:lnTo>
                  <a:lnTo>
                    <a:pt x="3352800" y="292100"/>
                  </a:lnTo>
                  <a:close/>
                </a:path>
              </a:pathLst>
            </a:custGeom>
            <a:blipFill>
              <a:blip r:embed="rId5"/>
              <a:stretch>
                <a:fillRect l="0" t="-7825" r="0" b="-70087"/>
              </a:stretch>
            </a:blipFill>
          </p:spPr>
        </p:sp>
        <p:sp>
          <p:nvSpPr>
            <p:cNvPr name="Freeform 7" id="7"/>
            <p:cNvSpPr/>
            <p:nvPr/>
          </p:nvSpPr>
          <p:spPr>
            <a:xfrm flipH="false" flipV="false" rot="0">
              <a:off x="0" y="4775200"/>
              <a:ext cx="3365500" cy="469900"/>
            </a:xfrm>
            <a:custGeom>
              <a:avLst/>
              <a:gdLst/>
              <a:ahLst/>
              <a:cxnLst/>
              <a:rect r="r" b="b" t="t" l="l"/>
              <a:pathLst>
                <a:path h="469900" w="3365500">
                  <a:moveTo>
                    <a:pt x="3365500" y="469900"/>
                  </a:moveTo>
                  <a:lnTo>
                    <a:pt x="0" y="469900"/>
                  </a:lnTo>
                  <a:lnTo>
                    <a:pt x="0" y="0"/>
                  </a:lnTo>
                  <a:lnTo>
                    <a:pt x="3365500" y="0"/>
                  </a:lnTo>
                  <a:lnTo>
                    <a:pt x="3365500" y="469900"/>
                  </a:lnTo>
                  <a:close/>
                </a:path>
              </a:pathLst>
            </a:custGeom>
            <a:blipFill>
              <a:blip r:embed="rId6"/>
              <a:stretch>
                <a:fillRect l="0" t="-137943" r="0" b="-27056"/>
              </a:stretch>
            </a:blipFill>
          </p:spPr>
        </p:sp>
      </p:grpSp>
      <p:sp>
        <p:nvSpPr>
          <p:cNvPr name="Freeform 8" id="8"/>
          <p:cNvSpPr/>
          <p:nvPr/>
        </p:nvSpPr>
        <p:spPr>
          <a:xfrm flipH="false" flipV="false" rot="0">
            <a:off x="10661787" y="260055"/>
            <a:ext cx="819867" cy="835533"/>
          </a:xfrm>
          <a:custGeom>
            <a:avLst/>
            <a:gdLst/>
            <a:ahLst/>
            <a:cxnLst/>
            <a:rect r="r" b="b" t="t" l="l"/>
            <a:pathLst>
              <a:path h="835533" w="819867">
                <a:moveTo>
                  <a:pt x="0" y="0"/>
                </a:moveTo>
                <a:lnTo>
                  <a:pt x="819866" y="0"/>
                </a:lnTo>
                <a:lnTo>
                  <a:pt x="819866" y="835532"/>
                </a:lnTo>
                <a:lnTo>
                  <a:pt x="0" y="835532"/>
                </a:lnTo>
                <a:lnTo>
                  <a:pt x="0" y="0"/>
                </a:lnTo>
                <a:close/>
              </a:path>
            </a:pathLst>
          </a:custGeom>
          <a:blipFill>
            <a:blip r:embed="rId7"/>
            <a:stretch>
              <a:fillRect l="0" t="0" r="0" b="0"/>
            </a:stretch>
          </a:blipFill>
        </p:spPr>
      </p:sp>
      <p:sp>
        <p:nvSpPr>
          <p:cNvPr name="TextBox 9" id="9"/>
          <p:cNvSpPr txBox="true"/>
          <p:nvPr/>
        </p:nvSpPr>
        <p:spPr>
          <a:xfrm rot="0">
            <a:off x="5701070" y="1564174"/>
            <a:ext cx="12011940" cy="6705600"/>
          </a:xfrm>
          <a:prstGeom prst="rect">
            <a:avLst/>
          </a:prstGeom>
        </p:spPr>
        <p:txBody>
          <a:bodyPr anchor="t" rtlCol="false" tIns="0" lIns="0" bIns="0" rIns="0">
            <a:spAutoFit/>
          </a:bodyPr>
          <a:lstStyle/>
          <a:p>
            <a:pPr>
              <a:lnSpc>
                <a:spcPts val="4873"/>
              </a:lnSpc>
            </a:pPr>
            <a:r>
              <a:rPr lang="en-US" sz="4061">
                <a:solidFill>
                  <a:srgbClr val="302C2C"/>
                </a:solidFill>
                <a:latin typeface="Varela Round"/>
              </a:rPr>
              <a:t>•“Salgamos, salgamos a ofrecer a todos la vida de Jesucristo. Repito aquí para toda la Iglesia lo que muchas veces he dicho a los sacerdotes y laicos de Buenos Aires: </a:t>
            </a:r>
          </a:p>
          <a:p>
            <a:pPr>
              <a:lnSpc>
                <a:spcPts val="4873"/>
              </a:lnSpc>
            </a:pPr>
            <a:r>
              <a:rPr lang="en-US" sz="4061">
                <a:solidFill>
                  <a:srgbClr val="302C2C"/>
                </a:solidFill>
                <a:latin typeface="Varela Round"/>
              </a:rPr>
              <a:t>"P</a:t>
            </a:r>
            <a:r>
              <a:rPr lang="en-US" sz="4061">
                <a:solidFill>
                  <a:srgbClr val="302C2C"/>
                </a:solidFill>
                <a:latin typeface="Varela Round"/>
              </a:rPr>
              <a:t>refiero una Iglesia accidentada, herida y manchada por salir a la calle, antes que una Iglesia enferma por el encierro y la comodidad de aferrarse a las propias seguridades” (n. 49). </a:t>
            </a:r>
          </a:p>
          <a:p>
            <a:pPr>
              <a:lnSpc>
                <a:spcPts val="4873"/>
              </a:lnSpc>
            </a:pPr>
          </a:p>
          <a:p>
            <a:pPr>
              <a:lnSpc>
                <a:spcPts val="4873"/>
              </a:lnSpc>
            </a:pPr>
            <a:r>
              <a:rPr lang="en-US" sz="4061">
                <a:solidFill>
                  <a:srgbClr val="302C2C"/>
                </a:solidFill>
                <a:latin typeface="Varela Round"/>
              </a:rPr>
              <a:t>•... ¡Dadles vosotros de comer! (Mc 6, 37).</a:t>
            </a:r>
          </a:p>
          <a:p>
            <a:pPr>
              <a:lnSpc>
                <a:spcPts val="4873"/>
              </a:lnSpc>
            </a:pPr>
          </a:p>
        </p:txBody>
      </p:sp>
      <p:sp>
        <p:nvSpPr>
          <p:cNvPr name="Freeform 10" id="10"/>
          <p:cNvSpPr/>
          <p:nvPr/>
        </p:nvSpPr>
        <p:spPr>
          <a:xfrm flipH="true" flipV="false" rot="986403">
            <a:off x="16677881" y="5783732"/>
            <a:ext cx="1718360" cy="5548166"/>
          </a:xfrm>
          <a:custGeom>
            <a:avLst/>
            <a:gdLst/>
            <a:ahLst/>
            <a:cxnLst/>
            <a:rect r="r" b="b" t="t" l="l"/>
            <a:pathLst>
              <a:path h="5548166" w="1718360">
                <a:moveTo>
                  <a:pt x="1718361" y="0"/>
                </a:moveTo>
                <a:lnTo>
                  <a:pt x="0" y="0"/>
                </a:lnTo>
                <a:lnTo>
                  <a:pt x="0" y="5548166"/>
                </a:lnTo>
                <a:lnTo>
                  <a:pt x="1718361" y="5548166"/>
                </a:lnTo>
                <a:lnTo>
                  <a:pt x="1718361" y="0"/>
                </a:lnTo>
                <a:close/>
              </a:path>
            </a:pathLst>
          </a:custGeom>
          <a:blipFill>
            <a:blip r:embed="rId8"/>
            <a:stretch>
              <a:fillRect l="-8117" t="0" r="-8117" b="0"/>
            </a:stretch>
          </a:blipFill>
        </p:spPr>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7442" t="23455" r="1281" b="25201"/>
          <a:stretch>
            <a:fillRect/>
          </a:stretch>
        </p:blipFill>
        <p:spPr>
          <a:xfrm flipH="false" flipV="false">
            <a:off x="0" y="0"/>
            <a:ext cx="18288000" cy="10287000"/>
          </a:xfrm>
          <a:prstGeom prst="rect">
            <a:avLst/>
          </a:prstGeom>
        </p:spPr>
      </p:pic>
      <p:grpSp>
        <p:nvGrpSpPr>
          <p:cNvPr name="Group 3" id="3"/>
          <p:cNvGrpSpPr>
            <a:grpSpLocks noChangeAspect="true"/>
          </p:cNvGrpSpPr>
          <p:nvPr/>
        </p:nvGrpSpPr>
        <p:grpSpPr>
          <a:xfrm rot="0">
            <a:off x="-718393" y="3213110"/>
            <a:ext cx="5735678" cy="4858457"/>
            <a:chOff x="0" y="0"/>
            <a:chExt cx="2374900" cy="2011680"/>
          </a:xfrm>
        </p:grpSpPr>
        <p:sp>
          <p:nvSpPr>
            <p:cNvPr name="Freeform 4" id="4"/>
            <p:cNvSpPr/>
            <p:nvPr/>
          </p:nvSpPr>
          <p:spPr>
            <a:xfrm flipH="false" flipV="false" rot="0">
              <a:off x="-2540" y="-2540"/>
              <a:ext cx="2377441" cy="2009140"/>
            </a:xfrm>
            <a:custGeom>
              <a:avLst/>
              <a:gdLst/>
              <a:ahLst/>
              <a:cxnLst/>
              <a:rect r="r" b="b" t="t" l="l"/>
              <a:pathLst>
                <a:path h="2009140" w="2377441">
                  <a:moveTo>
                    <a:pt x="2376170" y="1778000"/>
                  </a:moveTo>
                  <a:cubicBezTo>
                    <a:pt x="2374900" y="1276350"/>
                    <a:pt x="2359660" y="598170"/>
                    <a:pt x="2359660" y="97790"/>
                  </a:cubicBezTo>
                  <a:cubicBezTo>
                    <a:pt x="2359660" y="90170"/>
                    <a:pt x="2360930" y="82550"/>
                    <a:pt x="2360930" y="76200"/>
                  </a:cubicBezTo>
                  <a:cubicBezTo>
                    <a:pt x="2359660" y="74930"/>
                    <a:pt x="2358390" y="74930"/>
                    <a:pt x="2357120" y="73660"/>
                  </a:cubicBezTo>
                  <a:cubicBezTo>
                    <a:pt x="2357120" y="73660"/>
                    <a:pt x="2355850" y="74930"/>
                    <a:pt x="2355850" y="76200"/>
                  </a:cubicBezTo>
                  <a:cubicBezTo>
                    <a:pt x="2353310" y="82550"/>
                    <a:pt x="2348230" y="82550"/>
                    <a:pt x="2343150" y="82550"/>
                  </a:cubicBezTo>
                  <a:cubicBezTo>
                    <a:pt x="2336800" y="81280"/>
                    <a:pt x="2330450" y="74930"/>
                    <a:pt x="2322830" y="77470"/>
                  </a:cubicBezTo>
                  <a:cubicBezTo>
                    <a:pt x="2320290" y="78740"/>
                    <a:pt x="2315210" y="76200"/>
                    <a:pt x="2313940" y="73660"/>
                  </a:cubicBezTo>
                  <a:cubicBezTo>
                    <a:pt x="2310130" y="68580"/>
                    <a:pt x="2305050" y="68580"/>
                    <a:pt x="2299970" y="71120"/>
                  </a:cubicBezTo>
                  <a:cubicBezTo>
                    <a:pt x="2297430" y="72390"/>
                    <a:pt x="2294890" y="71120"/>
                    <a:pt x="2292350" y="71120"/>
                  </a:cubicBezTo>
                  <a:cubicBezTo>
                    <a:pt x="2288540" y="71120"/>
                    <a:pt x="2283460" y="69850"/>
                    <a:pt x="2279650" y="68580"/>
                  </a:cubicBezTo>
                  <a:cubicBezTo>
                    <a:pt x="2278380" y="68580"/>
                    <a:pt x="2275840" y="67310"/>
                    <a:pt x="2274570" y="67310"/>
                  </a:cubicBezTo>
                  <a:cubicBezTo>
                    <a:pt x="2270760" y="66040"/>
                    <a:pt x="2266950" y="62230"/>
                    <a:pt x="2263140" y="67310"/>
                  </a:cubicBezTo>
                  <a:cubicBezTo>
                    <a:pt x="2263140" y="67310"/>
                    <a:pt x="2260600" y="67310"/>
                    <a:pt x="2259330" y="66040"/>
                  </a:cubicBezTo>
                  <a:cubicBezTo>
                    <a:pt x="2258060" y="63500"/>
                    <a:pt x="2256790" y="59690"/>
                    <a:pt x="2255520" y="57150"/>
                  </a:cubicBezTo>
                  <a:cubicBezTo>
                    <a:pt x="2252980" y="53340"/>
                    <a:pt x="2252980" y="46990"/>
                    <a:pt x="2249170" y="44450"/>
                  </a:cubicBezTo>
                  <a:cubicBezTo>
                    <a:pt x="2246630" y="43180"/>
                    <a:pt x="2245360" y="41910"/>
                    <a:pt x="2244090" y="39370"/>
                  </a:cubicBezTo>
                  <a:cubicBezTo>
                    <a:pt x="2244090" y="38100"/>
                    <a:pt x="2241550" y="36830"/>
                    <a:pt x="2241550" y="35560"/>
                  </a:cubicBezTo>
                  <a:lnTo>
                    <a:pt x="2237740" y="31750"/>
                  </a:lnTo>
                  <a:cubicBezTo>
                    <a:pt x="2236470" y="29210"/>
                    <a:pt x="2235200" y="25400"/>
                    <a:pt x="2232660" y="24130"/>
                  </a:cubicBezTo>
                  <a:cubicBezTo>
                    <a:pt x="2227580" y="20320"/>
                    <a:pt x="2226310" y="15240"/>
                    <a:pt x="2228850" y="8890"/>
                  </a:cubicBezTo>
                  <a:cubicBezTo>
                    <a:pt x="2225040" y="7620"/>
                    <a:pt x="2222500" y="5080"/>
                    <a:pt x="2218690" y="5080"/>
                  </a:cubicBezTo>
                  <a:cubicBezTo>
                    <a:pt x="2203450" y="6350"/>
                    <a:pt x="2186940" y="8890"/>
                    <a:pt x="2171700" y="10160"/>
                  </a:cubicBezTo>
                  <a:cubicBezTo>
                    <a:pt x="2169160" y="10160"/>
                    <a:pt x="2165350" y="11430"/>
                    <a:pt x="2164080" y="12700"/>
                  </a:cubicBezTo>
                  <a:cubicBezTo>
                    <a:pt x="2153920" y="19050"/>
                    <a:pt x="2143760" y="13970"/>
                    <a:pt x="2133600" y="12700"/>
                  </a:cubicBezTo>
                  <a:cubicBezTo>
                    <a:pt x="2125980" y="12700"/>
                    <a:pt x="2118360" y="8890"/>
                    <a:pt x="2110740" y="7620"/>
                  </a:cubicBezTo>
                  <a:cubicBezTo>
                    <a:pt x="2101850" y="6350"/>
                    <a:pt x="2094230" y="7620"/>
                    <a:pt x="2085340" y="6350"/>
                  </a:cubicBezTo>
                  <a:cubicBezTo>
                    <a:pt x="2084070" y="6350"/>
                    <a:pt x="2082800" y="5080"/>
                    <a:pt x="2081530" y="3810"/>
                  </a:cubicBezTo>
                  <a:cubicBezTo>
                    <a:pt x="2078990" y="0"/>
                    <a:pt x="2073910" y="1270"/>
                    <a:pt x="2071370" y="2540"/>
                  </a:cubicBezTo>
                  <a:cubicBezTo>
                    <a:pt x="2067560" y="5080"/>
                    <a:pt x="2066290" y="8890"/>
                    <a:pt x="2063750" y="12700"/>
                  </a:cubicBezTo>
                  <a:cubicBezTo>
                    <a:pt x="2057400" y="13970"/>
                    <a:pt x="2048510" y="15240"/>
                    <a:pt x="2042160" y="19050"/>
                  </a:cubicBezTo>
                  <a:cubicBezTo>
                    <a:pt x="2037080" y="21590"/>
                    <a:pt x="2034540" y="22860"/>
                    <a:pt x="2030730" y="20320"/>
                  </a:cubicBezTo>
                  <a:lnTo>
                    <a:pt x="2029460" y="21590"/>
                  </a:lnTo>
                  <a:cubicBezTo>
                    <a:pt x="2032000" y="24130"/>
                    <a:pt x="2033270" y="27940"/>
                    <a:pt x="2035810" y="30480"/>
                  </a:cubicBezTo>
                  <a:cubicBezTo>
                    <a:pt x="2032000" y="31750"/>
                    <a:pt x="2026920" y="34290"/>
                    <a:pt x="2024380" y="33020"/>
                  </a:cubicBezTo>
                  <a:cubicBezTo>
                    <a:pt x="2018030" y="31750"/>
                    <a:pt x="2015490" y="34290"/>
                    <a:pt x="2010410" y="36830"/>
                  </a:cubicBezTo>
                  <a:cubicBezTo>
                    <a:pt x="2005330" y="40640"/>
                    <a:pt x="1998980" y="43180"/>
                    <a:pt x="1993900" y="45720"/>
                  </a:cubicBezTo>
                  <a:cubicBezTo>
                    <a:pt x="1992630" y="45720"/>
                    <a:pt x="1991360" y="45720"/>
                    <a:pt x="1990090" y="44450"/>
                  </a:cubicBezTo>
                  <a:cubicBezTo>
                    <a:pt x="1988820" y="44450"/>
                    <a:pt x="1987550" y="43180"/>
                    <a:pt x="1987550" y="43180"/>
                  </a:cubicBezTo>
                  <a:cubicBezTo>
                    <a:pt x="1981200" y="45720"/>
                    <a:pt x="1974850" y="48260"/>
                    <a:pt x="1968500" y="45720"/>
                  </a:cubicBezTo>
                  <a:cubicBezTo>
                    <a:pt x="1967230" y="45720"/>
                    <a:pt x="1967230" y="46990"/>
                    <a:pt x="1965960" y="46990"/>
                  </a:cubicBezTo>
                  <a:cubicBezTo>
                    <a:pt x="1958340" y="49530"/>
                    <a:pt x="1953260" y="58420"/>
                    <a:pt x="1943100" y="58420"/>
                  </a:cubicBezTo>
                  <a:cubicBezTo>
                    <a:pt x="1935480" y="58420"/>
                    <a:pt x="1927860" y="64770"/>
                    <a:pt x="1920240" y="64770"/>
                  </a:cubicBezTo>
                  <a:cubicBezTo>
                    <a:pt x="1911350" y="66040"/>
                    <a:pt x="1903730" y="68580"/>
                    <a:pt x="1896110" y="72390"/>
                  </a:cubicBezTo>
                  <a:cubicBezTo>
                    <a:pt x="1893570" y="73660"/>
                    <a:pt x="1891030" y="73660"/>
                    <a:pt x="1889760" y="73660"/>
                  </a:cubicBezTo>
                  <a:cubicBezTo>
                    <a:pt x="1883410" y="71120"/>
                    <a:pt x="1879600" y="74930"/>
                    <a:pt x="1877060" y="78740"/>
                  </a:cubicBezTo>
                  <a:cubicBezTo>
                    <a:pt x="1870710" y="87630"/>
                    <a:pt x="1860550" y="90170"/>
                    <a:pt x="1851660" y="92710"/>
                  </a:cubicBezTo>
                  <a:cubicBezTo>
                    <a:pt x="1840230" y="95250"/>
                    <a:pt x="1828800" y="96520"/>
                    <a:pt x="1817370" y="97790"/>
                  </a:cubicBezTo>
                  <a:cubicBezTo>
                    <a:pt x="1816100" y="97790"/>
                    <a:pt x="1814830" y="101600"/>
                    <a:pt x="1812290" y="102870"/>
                  </a:cubicBezTo>
                  <a:cubicBezTo>
                    <a:pt x="1811020" y="102870"/>
                    <a:pt x="1809750" y="101600"/>
                    <a:pt x="1809750" y="101600"/>
                  </a:cubicBezTo>
                  <a:cubicBezTo>
                    <a:pt x="1803400" y="109220"/>
                    <a:pt x="1799590" y="120650"/>
                    <a:pt x="1786890" y="119380"/>
                  </a:cubicBezTo>
                  <a:lnTo>
                    <a:pt x="1785620" y="119380"/>
                  </a:lnTo>
                  <a:cubicBezTo>
                    <a:pt x="1775460" y="125730"/>
                    <a:pt x="1765300" y="123190"/>
                    <a:pt x="1756410" y="120650"/>
                  </a:cubicBezTo>
                  <a:cubicBezTo>
                    <a:pt x="1753870" y="120650"/>
                    <a:pt x="1750060" y="118110"/>
                    <a:pt x="1748790" y="115570"/>
                  </a:cubicBezTo>
                  <a:cubicBezTo>
                    <a:pt x="1744980" y="107950"/>
                    <a:pt x="1734820" y="105410"/>
                    <a:pt x="1727200" y="107950"/>
                  </a:cubicBezTo>
                  <a:cubicBezTo>
                    <a:pt x="1720850" y="110490"/>
                    <a:pt x="1714500" y="111760"/>
                    <a:pt x="1708150" y="114300"/>
                  </a:cubicBezTo>
                  <a:cubicBezTo>
                    <a:pt x="1697990" y="116840"/>
                    <a:pt x="1689100" y="118110"/>
                    <a:pt x="1678940" y="113030"/>
                  </a:cubicBezTo>
                  <a:cubicBezTo>
                    <a:pt x="1668780" y="107950"/>
                    <a:pt x="1661160" y="111760"/>
                    <a:pt x="1656080" y="123190"/>
                  </a:cubicBezTo>
                  <a:cubicBezTo>
                    <a:pt x="1652270" y="130810"/>
                    <a:pt x="1642109" y="132080"/>
                    <a:pt x="1635759" y="125730"/>
                  </a:cubicBezTo>
                  <a:cubicBezTo>
                    <a:pt x="1631949" y="121920"/>
                    <a:pt x="1629409" y="123190"/>
                    <a:pt x="1625599" y="125730"/>
                  </a:cubicBezTo>
                  <a:lnTo>
                    <a:pt x="1617979" y="133350"/>
                  </a:lnTo>
                  <a:cubicBezTo>
                    <a:pt x="1616709" y="134620"/>
                    <a:pt x="1614169" y="134620"/>
                    <a:pt x="1612899" y="134620"/>
                  </a:cubicBezTo>
                  <a:lnTo>
                    <a:pt x="1605279" y="134620"/>
                  </a:lnTo>
                  <a:cubicBezTo>
                    <a:pt x="1600199" y="134620"/>
                    <a:pt x="1595119" y="133350"/>
                    <a:pt x="1590040" y="132080"/>
                  </a:cubicBezTo>
                  <a:cubicBezTo>
                    <a:pt x="1583690" y="130810"/>
                    <a:pt x="1578609" y="127000"/>
                    <a:pt x="1572259" y="125730"/>
                  </a:cubicBezTo>
                  <a:cubicBezTo>
                    <a:pt x="1562099" y="124460"/>
                    <a:pt x="1559559" y="115570"/>
                    <a:pt x="1555749" y="109220"/>
                  </a:cubicBezTo>
                  <a:cubicBezTo>
                    <a:pt x="1553209" y="105410"/>
                    <a:pt x="1548129" y="100330"/>
                    <a:pt x="1543049" y="101600"/>
                  </a:cubicBezTo>
                  <a:cubicBezTo>
                    <a:pt x="1537969" y="104140"/>
                    <a:pt x="1532889" y="101600"/>
                    <a:pt x="1529079" y="100330"/>
                  </a:cubicBezTo>
                  <a:cubicBezTo>
                    <a:pt x="1527809" y="100330"/>
                    <a:pt x="1525269" y="99060"/>
                    <a:pt x="1523999" y="99060"/>
                  </a:cubicBezTo>
                  <a:cubicBezTo>
                    <a:pt x="1515109" y="96520"/>
                    <a:pt x="1508759" y="101600"/>
                    <a:pt x="1502409" y="107950"/>
                  </a:cubicBezTo>
                  <a:lnTo>
                    <a:pt x="1497329" y="113030"/>
                  </a:lnTo>
                  <a:cubicBezTo>
                    <a:pt x="1496059" y="114300"/>
                    <a:pt x="1496059" y="116840"/>
                    <a:pt x="1494790" y="118110"/>
                  </a:cubicBezTo>
                  <a:cubicBezTo>
                    <a:pt x="1487170" y="124460"/>
                    <a:pt x="1479550" y="121920"/>
                    <a:pt x="1470659" y="118110"/>
                  </a:cubicBezTo>
                  <a:cubicBezTo>
                    <a:pt x="1463040" y="114300"/>
                    <a:pt x="1454149" y="118110"/>
                    <a:pt x="1451609" y="125730"/>
                  </a:cubicBezTo>
                  <a:cubicBezTo>
                    <a:pt x="1450340" y="130810"/>
                    <a:pt x="1449070" y="134620"/>
                    <a:pt x="1442720" y="137160"/>
                  </a:cubicBezTo>
                  <a:cubicBezTo>
                    <a:pt x="1436370" y="140970"/>
                    <a:pt x="1428750" y="143510"/>
                    <a:pt x="1427480" y="152400"/>
                  </a:cubicBezTo>
                  <a:cubicBezTo>
                    <a:pt x="1427480" y="153670"/>
                    <a:pt x="1426210" y="154940"/>
                    <a:pt x="1424940" y="154940"/>
                  </a:cubicBezTo>
                  <a:cubicBezTo>
                    <a:pt x="1421130" y="156210"/>
                    <a:pt x="1418590" y="157480"/>
                    <a:pt x="1414780" y="158750"/>
                  </a:cubicBezTo>
                  <a:lnTo>
                    <a:pt x="1403350" y="158750"/>
                  </a:lnTo>
                  <a:cubicBezTo>
                    <a:pt x="1395730" y="157480"/>
                    <a:pt x="1388110" y="154940"/>
                    <a:pt x="1380490" y="153670"/>
                  </a:cubicBezTo>
                  <a:cubicBezTo>
                    <a:pt x="1371600" y="152400"/>
                    <a:pt x="1363979" y="157480"/>
                    <a:pt x="1355090" y="158750"/>
                  </a:cubicBezTo>
                  <a:lnTo>
                    <a:pt x="1353820" y="160020"/>
                  </a:lnTo>
                  <a:cubicBezTo>
                    <a:pt x="1351280" y="163830"/>
                    <a:pt x="1347470" y="162560"/>
                    <a:pt x="1344930" y="160020"/>
                  </a:cubicBezTo>
                  <a:cubicBezTo>
                    <a:pt x="1339850" y="154940"/>
                    <a:pt x="1330960" y="153670"/>
                    <a:pt x="1324610" y="156210"/>
                  </a:cubicBezTo>
                  <a:cubicBezTo>
                    <a:pt x="1316990" y="160020"/>
                    <a:pt x="1309370" y="162560"/>
                    <a:pt x="1301750" y="165100"/>
                  </a:cubicBezTo>
                  <a:cubicBezTo>
                    <a:pt x="1299210" y="165100"/>
                    <a:pt x="1296670" y="163830"/>
                    <a:pt x="1295400" y="163830"/>
                  </a:cubicBezTo>
                  <a:cubicBezTo>
                    <a:pt x="1292860" y="163830"/>
                    <a:pt x="1289050" y="162560"/>
                    <a:pt x="1287780" y="163830"/>
                  </a:cubicBezTo>
                  <a:cubicBezTo>
                    <a:pt x="1277620" y="171450"/>
                    <a:pt x="1267460" y="168910"/>
                    <a:pt x="1258570" y="163830"/>
                  </a:cubicBezTo>
                  <a:cubicBezTo>
                    <a:pt x="1253490" y="161290"/>
                    <a:pt x="1245870" y="158750"/>
                    <a:pt x="1243330" y="151130"/>
                  </a:cubicBezTo>
                  <a:cubicBezTo>
                    <a:pt x="1242060" y="146050"/>
                    <a:pt x="1236980" y="140970"/>
                    <a:pt x="1233170" y="137160"/>
                  </a:cubicBezTo>
                  <a:cubicBezTo>
                    <a:pt x="1226820" y="130810"/>
                    <a:pt x="1220470" y="121920"/>
                    <a:pt x="1209040" y="121920"/>
                  </a:cubicBezTo>
                  <a:cubicBezTo>
                    <a:pt x="1206500" y="121920"/>
                    <a:pt x="1203959" y="116840"/>
                    <a:pt x="1202690" y="118110"/>
                  </a:cubicBezTo>
                  <a:cubicBezTo>
                    <a:pt x="1197609" y="119380"/>
                    <a:pt x="1197609" y="116840"/>
                    <a:pt x="1195070" y="114300"/>
                  </a:cubicBezTo>
                  <a:cubicBezTo>
                    <a:pt x="1192530" y="111760"/>
                    <a:pt x="1188720" y="109220"/>
                    <a:pt x="1186180" y="105410"/>
                  </a:cubicBezTo>
                  <a:cubicBezTo>
                    <a:pt x="1182370" y="100330"/>
                    <a:pt x="1178560" y="93980"/>
                    <a:pt x="1174750" y="88900"/>
                  </a:cubicBezTo>
                  <a:cubicBezTo>
                    <a:pt x="1170940" y="83820"/>
                    <a:pt x="1168400" y="77470"/>
                    <a:pt x="1164590" y="72390"/>
                  </a:cubicBezTo>
                  <a:cubicBezTo>
                    <a:pt x="1163320" y="71120"/>
                    <a:pt x="1159509" y="69850"/>
                    <a:pt x="1158240" y="71120"/>
                  </a:cubicBezTo>
                  <a:lnTo>
                    <a:pt x="1143000" y="78740"/>
                  </a:lnTo>
                  <a:cubicBezTo>
                    <a:pt x="1140460" y="80010"/>
                    <a:pt x="1139190" y="82550"/>
                    <a:pt x="1137920" y="85090"/>
                  </a:cubicBezTo>
                  <a:lnTo>
                    <a:pt x="1136650" y="83820"/>
                  </a:lnTo>
                  <a:cubicBezTo>
                    <a:pt x="1137920" y="80010"/>
                    <a:pt x="1139190" y="76200"/>
                    <a:pt x="1140460" y="74930"/>
                  </a:cubicBezTo>
                  <a:lnTo>
                    <a:pt x="1125220" y="71120"/>
                  </a:lnTo>
                  <a:cubicBezTo>
                    <a:pt x="1121410" y="69850"/>
                    <a:pt x="1115060" y="69850"/>
                    <a:pt x="1112520" y="69850"/>
                  </a:cubicBezTo>
                  <a:lnTo>
                    <a:pt x="1092200" y="69850"/>
                  </a:lnTo>
                  <a:cubicBezTo>
                    <a:pt x="1084580" y="69850"/>
                    <a:pt x="1078230" y="68580"/>
                    <a:pt x="1070610" y="69850"/>
                  </a:cubicBezTo>
                  <a:cubicBezTo>
                    <a:pt x="1065530" y="71120"/>
                    <a:pt x="1061720" y="68580"/>
                    <a:pt x="1057910" y="66040"/>
                  </a:cubicBezTo>
                  <a:cubicBezTo>
                    <a:pt x="1047750" y="58420"/>
                    <a:pt x="1037590" y="49530"/>
                    <a:pt x="1023620" y="53340"/>
                  </a:cubicBezTo>
                  <a:cubicBezTo>
                    <a:pt x="1022350" y="53340"/>
                    <a:pt x="1019810" y="52070"/>
                    <a:pt x="1018540" y="50800"/>
                  </a:cubicBezTo>
                  <a:cubicBezTo>
                    <a:pt x="1014730" y="49530"/>
                    <a:pt x="1012190" y="46990"/>
                    <a:pt x="1007110" y="44450"/>
                  </a:cubicBezTo>
                  <a:cubicBezTo>
                    <a:pt x="1007110" y="48260"/>
                    <a:pt x="1007110" y="49530"/>
                    <a:pt x="1008380" y="52070"/>
                  </a:cubicBezTo>
                  <a:cubicBezTo>
                    <a:pt x="1005840" y="54610"/>
                    <a:pt x="1004570" y="53340"/>
                    <a:pt x="1003300" y="52070"/>
                  </a:cubicBezTo>
                  <a:cubicBezTo>
                    <a:pt x="1002030" y="53340"/>
                    <a:pt x="1000760" y="55880"/>
                    <a:pt x="999490" y="55880"/>
                  </a:cubicBezTo>
                  <a:cubicBezTo>
                    <a:pt x="993140" y="58420"/>
                    <a:pt x="986790" y="59690"/>
                    <a:pt x="980440" y="62230"/>
                  </a:cubicBezTo>
                  <a:cubicBezTo>
                    <a:pt x="977900" y="63500"/>
                    <a:pt x="975360" y="64770"/>
                    <a:pt x="974090" y="66040"/>
                  </a:cubicBezTo>
                  <a:cubicBezTo>
                    <a:pt x="969010" y="69850"/>
                    <a:pt x="965200" y="76200"/>
                    <a:pt x="956310" y="74930"/>
                  </a:cubicBezTo>
                  <a:cubicBezTo>
                    <a:pt x="955040" y="74930"/>
                    <a:pt x="952500" y="77470"/>
                    <a:pt x="949960" y="77470"/>
                  </a:cubicBezTo>
                  <a:cubicBezTo>
                    <a:pt x="947420" y="78740"/>
                    <a:pt x="943610" y="78740"/>
                    <a:pt x="941070" y="80010"/>
                  </a:cubicBezTo>
                  <a:lnTo>
                    <a:pt x="938530" y="80010"/>
                  </a:lnTo>
                  <a:cubicBezTo>
                    <a:pt x="930910" y="82550"/>
                    <a:pt x="924560" y="85090"/>
                    <a:pt x="916940" y="86360"/>
                  </a:cubicBezTo>
                  <a:lnTo>
                    <a:pt x="911860" y="86360"/>
                  </a:lnTo>
                  <a:cubicBezTo>
                    <a:pt x="905510" y="86360"/>
                    <a:pt x="900430" y="85090"/>
                    <a:pt x="894080" y="85090"/>
                  </a:cubicBezTo>
                  <a:cubicBezTo>
                    <a:pt x="887730" y="85090"/>
                    <a:pt x="881380" y="87630"/>
                    <a:pt x="875030" y="87630"/>
                  </a:cubicBezTo>
                  <a:cubicBezTo>
                    <a:pt x="867410" y="87630"/>
                    <a:pt x="858520" y="87630"/>
                    <a:pt x="852170" y="82550"/>
                  </a:cubicBezTo>
                  <a:cubicBezTo>
                    <a:pt x="850900" y="81280"/>
                    <a:pt x="847090" y="81280"/>
                    <a:pt x="844550" y="82550"/>
                  </a:cubicBezTo>
                  <a:cubicBezTo>
                    <a:pt x="835660" y="83820"/>
                    <a:pt x="826770" y="85090"/>
                    <a:pt x="819150" y="87630"/>
                  </a:cubicBezTo>
                  <a:cubicBezTo>
                    <a:pt x="811530" y="90170"/>
                    <a:pt x="807720" y="87630"/>
                    <a:pt x="805180" y="81280"/>
                  </a:cubicBezTo>
                  <a:cubicBezTo>
                    <a:pt x="803910" y="78740"/>
                    <a:pt x="801370" y="76200"/>
                    <a:pt x="798830" y="73660"/>
                  </a:cubicBezTo>
                  <a:cubicBezTo>
                    <a:pt x="795020" y="71120"/>
                    <a:pt x="791210" y="67310"/>
                    <a:pt x="787400" y="67310"/>
                  </a:cubicBezTo>
                  <a:cubicBezTo>
                    <a:pt x="778510" y="67310"/>
                    <a:pt x="773430" y="62230"/>
                    <a:pt x="767080" y="58420"/>
                  </a:cubicBezTo>
                  <a:cubicBezTo>
                    <a:pt x="756920" y="52070"/>
                    <a:pt x="748030" y="44450"/>
                    <a:pt x="735330" y="45720"/>
                  </a:cubicBezTo>
                  <a:lnTo>
                    <a:pt x="735330" y="39370"/>
                  </a:lnTo>
                  <a:cubicBezTo>
                    <a:pt x="737870" y="39370"/>
                    <a:pt x="740410" y="39370"/>
                    <a:pt x="742950" y="38100"/>
                  </a:cubicBezTo>
                  <a:cubicBezTo>
                    <a:pt x="739140" y="35560"/>
                    <a:pt x="739140" y="31750"/>
                    <a:pt x="736600" y="29210"/>
                  </a:cubicBezTo>
                  <a:cubicBezTo>
                    <a:pt x="731520" y="25400"/>
                    <a:pt x="726440" y="24130"/>
                    <a:pt x="721360" y="21590"/>
                  </a:cubicBezTo>
                  <a:cubicBezTo>
                    <a:pt x="717550" y="20320"/>
                    <a:pt x="712470" y="20320"/>
                    <a:pt x="715010" y="26670"/>
                  </a:cubicBezTo>
                  <a:cubicBezTo>
                    <a:pt x="708660" y="27940"/>
                    <a:pt x="703580" y="27940"/>
                    <a:pt x="701040" y="30480"/>
                  </a:cubicBezTo>
                  <a:cubicBezTo>
                    <a:pt x="695960" y="34290"/>
                    <a:pt x="690880" y="31750"/>
                    <a:pt x="687070" y="29210"/>
                  </a:cubicBezTo>
                  <a:cubicBezTo>
                    <a:pt x="684530" y="27940"/>
                    <a:pt x="681990" y="26670"/>
                    <a:pt x="679450" y="27940"/>
                  </a:cubicBezTo>
                  <a:cubicBezTo>
                    <a:pt x="664210" y="35560"/>
                    <a:pt x="648970" y="31750"/>
                    <a:pt x="633730" y="31750"/>
                  </a:cubicBezTo>
                  <a:cubicBezTo>
                    <a:pt x="631190" y="31750"/>
                    <a:pt x="628650" y="30480"/>
                    <a:pt x="624840" y="30480"/>
                  </a:cubicBezTo>
                  <a:cubicBezTo>
                    <a:pt x="619760" y="29210"/>
                    <a:pt x="615950" y="26670"/>
                    <a:pt x="610870" y="25400"/>
                  </a:cubicBezTo>
                  <a:cubicBezTo>
                    <a:pt x="605790" y="24130"/>
                    <a:pt x="599440" y="22860"/>
                    <a:pt x="594360" y="21590"/>
                  </a:cubicBezTo>
                  <a:lnTo>
                    <a:pt x="590550" y="21590"/>
                  </a:lnTo>
                  <a:cubicBezTo>
                    <a:pt x="581660" y="21590"/>
                    <a:pt x="572770" y="22860"/>
                    <a:pt x="565150" y="22860"/>
                  </a:cubicBezTo>
                  <a:cubicBezTo>
                    <a:pt x="558800" y="22860"/>
                    <a:pt x="552450" y="20320"/>
                    <a:pt x="544830" y="19050"/>
                  </a:cubicBezTo>
                  <a:cubicBezTo>
                    <a:pt x="543560" y="8890"/>
                    <a:pt x="533400" y="11430"/>
                    <a:pt x="527050" y="6350"/>
                  </a:cubicBezTo>
                  <a:cubicBezTo>
                    <a:pt x="525780" y="5080"/>
                    <a:pt x="523240" y="6350"/>
                    <a:pt x="521970" y="6350"/>
                  </a:cubicBezTo>
                  <a:cubicBezTo>
                    <a:pt x="514350" y="5080"/>
                    <a:pt x="509270" y="8890"/>
                    <a:pt x="506730" y="15240"/>
                  </a:cubicBezTo>
                  <a:cubicBezTo>
                    <a:pt x="502920" y="21590"/>
                    <a:pt x="492760" y="24130"/>
                    <a:pt x="496570" y="34290"/>
                  </a:cubicBezTo>
                  <a:cubicBezTo>
                    <a:pt x="497840" y="35560"/>
                    <a:pt x="500380" y="36830"/>
                    <a:pt x="501650" y="39370"/>
                  </a:cubicBezTo>
                  <a:cubicBezTo>
                    <a:pt x="501650" y="43180"/>
                    <a:pt x="500380" y="45720"/>
                    <a:pt x="496570" y="44450"/>
                  </a:cubicBezTo>
                  <a:cubicBezTo>
                    <a:pt x="495300" y="44450"/>
                    <a:pt x="494030" y="46990"/>
                    <a:pt x="492760" y="48260"/>
                  </a:cubicBezTo>
                  <a:cubicBezTo>
                    <a:pt x="491490" y="49530"/>
                    <a:pt x="491490" y="52070"/>
                    <a:pt x="490220" y="52070"/>
                  </a:cubicBezTo>
                  <a:cubicBezTo>
                    <a:pt x="482600" y="54610"/>
                    <a:pt x="477520" y="60960"/>
                    <a:pt x="468630" y="59690"/>
                  </a:cubicBezTo>
                  <a:lnTo>
                    <a:pt x="466090" y="59690"/>
                  </a:lnTo>
                  <a:cubicBezTo>
                    <a:pt x="458470" y="66040"/>
                    <a:pt x="450850" y="64770"/>
                    <a:pt x="441960" y="63500"/>
                  </a:cubicBezTo>
                  <a:cubicBezTo>
                    <a:pt x="438150" y="62230"/>
                    <a:pt x="433070" y="63500"/>
                    <a:pt x="427990" y="63500"/>
                  </a:cubicBezTo>
                  <a:cubicBezTo>
                    <a:pt x="424180" y="63500"/>
                    <a:pt x="420370" y="63500"/>
                    <a:pt x="416560" y="60960"/>
                  </a:cubicBezTo>
                  <a:cubicBezTo>
                    <a:pt x="411480" y="58420"/>
                    <a:pt x="406400" y="54610"/>
                    <a:pt x="401320" y="52070"/>
                  </a:cubicBezTo>
                  <a:cubicBezTo>
                    <a:pt x="396240" y="49530"/>
                    <a:pt x="389890" y="49530"/>
                    <a:pt x="389890" y="40640"/>
                  </a:cubicBezTo>
                  <a:cubicBezTo>
                    <a:pt x="389890" y="39370"/>
                    <a:pt x="387350" y="38100"/>
                    <a:pt x="387350" y="36830"/>
                  </a:cubicBezTo>
                  <a:cubicBezTo>
                    <a:pt x="378460" y="44450"/>
                    <a:pt x="370840" y="50800"/>
                    <a:pt x="363220" y="57150"/>
                  </a:cubicBezTo>
                  <a:cubicBezTo>
                    <a:pt x="359410" y="60960"/>
                    <a:pt x="354330" y="66040"/>
                    <a:pt x="356870" y="72390"/>
                  </a:cubicBezTo>
                  <a:cubicBezTo>
                    <a:pt x="356870" y="73660"/>
                    <a:pt x="355600" y="74930"/>
                    <a:pt x="355600" y="76200"/>
                  </a:cubicBezTo>
                  <a:cubicBezTo>
                    <a:pt x="354330" y="78740"/>
                    <a:pt x="353060" y="81280"/>
                    <a:pt x="350520" y="82550"/>
                  </a:cubicBezTo>
                  <a:cubicBezTo>
                    <a:pt x="347980" y="86360"/>
                    <a:pt x="345440" y="90170"/>
                    <a:pt x="342900" y="95250"/>
                  </a:cubicBezTo>
                  <a:lnTo>
                    <a:pt x="335280" y="102870"/>
                  </a:lnTo>
                  <a:cubicBezTo>
                    <a:pt x="332740" y="106680"/>
                    <a:pt x="330200" y="110490"/>
                    <a:pt x="326390" y="113030"/>
                  </a:cubicBezTo>
                  <a:cubicBezTo>
                    <a:pt x="317500" y="120650"/>
                    <a:pt x="308610" y="128270"/>
                    <a:pt x="298450" y="135890"/>
                  </a:cubicBezTo>
                  <a:cubicBezTo>
                    <a:pt x="293370" y="140970"/>
                    <a:pt x="287020" y="144780"/>
                    <a:pt x="281940" y="149860"/>
                  </a:cubicBezTo>
                  <a:cubicBezTo>
                    <a:pt x="273050" y="157480"/>
                    <a:pt x="262890" y="163830"/>
                    <a:pt x="257810" y="175260"/>
                  </a:cubicBezTo>
                  <a:cubicBezTo>
                    <a:pt x="257810" y="176530"/>
                    <a:pt x="255270" y="177800"/>
                    <a:pt x="254000" y="179070"/>
                  </a:cubicBezTo>
                  <a:cubicBezTo>
                    <a:pt x="247650" y="184150"/>
                    <a:pt x="237490" y="184150"/>
                    <a:pt x="237490" y="194310"/>
                  </a:cubicBezTo>
                  <a:cubicBezTo>
                    <a:pt x="227330" y="194310"/>
                    <a:pt x="222250" y="201930"/>
                    <a:pt x="217170" y="208280"/>
                  </a:cubicBezTo>
                  <a:cubicBezTo>
                    <a:pt x="213360" y="213360"/>
                    <a:pt x="209550" y="219710"/>
                    <a:pt x="204470" y="223520"/>
                  </a:cubicBezTo>
                  <a:cubicBezTo>
                    <a:pt x="199390" y="226060"/>
                    <a:pt x="193040" y="224790"/>
                    <a:pt x="186690" y="224790"/>
                  </a:cubicBezTo>
                  <a:cubicBezTo>
                    <a:pt x="184150" y="224790"/>
                    <a:pt x="181610" y="224790"/>
                    <a:pt x="181610" y="226060"/>
                  </a:cubicBezTo>
                  <a:cubicBezTo>
                    <a:pt x="176530" y="231140"/>
                    <a:pt x="170180" y="234950"/>
                    <a:pt x="166370" y="241300"/>
                  </a:cubicBezTo>
                  <a:cubicBezTo>
                    <a:pt x="162560" y="247650"/>
                    <a:pt x="158750" y="251460"/>
                    <a:pt x="152400" y="252730"/>
                  </a:cubicBezTo>
                  <a:cubicBezTo>
                    <a:pt x="146050" y="254000"/>
                    <a:pt x="139700" y="260350"/>
                    <a:pt x="130810" y="256540"/>
                  </a:cubicBezTo>
                  <a:cubicBezTo>
                    <a:pt x="123190" y="254000"/>
                    <a:pt x="114300" y="256540"/>
                    <a:pt x="109220" y="251460"/>
                  </a:cubicBezTo>
                  <a:cubicBezTo>
                    <a:pt x="99060" y="252730"/>
                    <a:pt x="91440" y="255270"/>
                    <a:pt x="82550" y="256540"/>
                  </a:cubicBezTo>
                  <a:cubicBezTo>
                    <a:pt x="72390" y="259080"/>
                    <a:pt x="60960" y="257810"/>
                    <a:pt x="52070" y="265430"/>
                  </a:cubicBezTo>
                  <a:cubicBezTo>
                    <a:pt x="44450" y="271780"/>
                    <a:pt x="38100" y="278130"/>
                    <a:pt x="26670" y="276860"/>
                  </a:cubicBezTo>
                  <a:cubicBezTo>
                    <a:pt x="27940" y="284480"/>
                    <a:pt x="29210" y="290830"/>
                    <a:pt x="30480" y="298450"/>
                  </a:cubicBezTo>
                  <a:cubicBezTo>
                    <a:pt x="33020" y="318770"/>
                    <a:pt x="35560" y="339090"/>
                    <a:pt x="36830" y="359410"/>
                  </a:cubicBezTo>
                  <a:cubicBezTo>
                    <a:pt x="40640" y="384810"/>
                    <a:pt x="41910" y="408940"/>
                    <a:pt x="39370" y="433070"/>
                  </a:cubicBezTo>
                  <a:cubicBezTo>
                    <a:pt x="36830" y="467360"/>
                    <a:pt x="25400" y="1640840"/>
                    <a:pt x="13970" y="1672590"/>
                  </a:cubicBezTo>
                  <a:lnTo>
                    <a:pt x="2540" y="1699260"/>
                  </a:lnTo>
                  <a:cubicBezTo>
                    <a:pt x="0" y="1705610"/>
                    <a:pt x="3810" y="1709420"/>
                    <a:pt x="10160" y="1710690"/>
                  </a:cubicBezTo>
                  <a:cubicBezTo>
                    <a:pt x="17780" y="1711960"/>
                    <a:pt x="20320" y="1717040"/>
                    <a:pt x="22860" y="1723390"/>
                  </a:cubicBezTo>
                  <a:cubicBezTo>
                    <a:pt x="25400" y="1733550"/>
                    <a:pt x="21590" y="1743710"/>
                    <a:pt x="26670" y="1753870"/>
                  </a:cubicBezTo>
                  <a:cubicBezTo>
                    <a:pt x="29210" y="1758950"/>
                    <a:pt x="26670" y="1767840"/>
                    <a:pt x="25400" y="1775460"/>
                  </a:cubicBezTo>
                  <a:cubicBezTo>
                    <a:pt x="24130" y="1785620"/>
                    <a:pt x="26670" y="1795780"/>
                    <a:pt x="30480" y="1804670"/>
                  </a:cubicBezTo>
                  <a:cubicBezTo>
                    <a:pt x="39370" y="1819910"/>
                    <a:pt x="40640" y="1837690"/>
                    <a:pt x="40640" y="1854200"/>
                  </a:cubicBezTo>
                  <a:cubicBezTo>
                    <a:pt x="40640" y="1858010"/>
                    <a:pt x="41910" y="1861820"/>
                    <a:pt x="43180" y="1864360"/>
                  </a:cubicBezTo>
                  <a:cubicBezTo>
                    <a:pt x="45720" y="1866900"/>
                    <a:pt x="50800" y="1869440"/>
                    <a:pt x="55880" y="1870710"/>
                  </a:cubicBezTo>
                  <a:lnTo>
                    <a:pt x="86360" y="1885950"/>
                  </a:lnTo>
                  <a:cubicBezTo>
                    <a:pt x="100330" y="1893570"/>
                    <a:pt x="111760" y="1892300"/>
                    <a:pt x="124460" y="1883410"/>
                  </a:cubicBezTo>
                  <a:cubicBezTo>
                    <a:pt x="125730" y="1882140"/>
                    <a:pt x="129540" y="1880870"/>
                    <a:pt x="130810" y="1880870"/>
                  </a:cubicBezTo>
                  <a:cubicBezTo>
                    <a:pt x="139700" y="1882140"/>
                    <a:pt x="148590" y="1882140"/>
                    <a:pt x="156210" y="1889760"/>
                  </a:cubicBezTo>
                  <a:cubicBezTo>
                    <a:pt x="165100" y="1897380"/>
                    <a:pt x="177800" y="1902460"/>
                    <a:pt x="187960" y="1908810"/>
                  </a:cubicBezTo>
                  <a:cubicBezTo>
                    <a:pt x="194310" y="1912620"/>
                    <a:pt x="201930" y="1917700"/>
                    <a:pt x="205740" y="1922780"/>
                  </a:cubicBezTo>
                  <a:cubicBezTo>
                    <a:pt x="208280" y="1925320"/>
                    <a:pt x="210820" y="1927860"/>
                    <a:pt x="213360" y="1929130"/>
                  </a:cubicBezTo>
                  <a:cubicBezTo>
                    <a:pt x="227330" y="1934210"/>
                    <a:pt x="234950" y="1946910"/>
                    <a:pt x="243840" y="1957070"/>
                  </a:cubicBezTo>
                  <a:cubicBezTo>
                    <a:pt x="251460" y="1965960"/>
                    <a:pt x="261620" y="1971040"/>
                    <a:pt x="273050" y="1972310"/>
                  </a:cubicBezTo>
                  <a:cubicBezTo>
                    <a:pt x="285750" y="1974850"/>
                    <a:pt x="298450" y="1976120"/>
                    <a:pt x="311150" y="1978660"/>
                  </a:cubicBezTo>
                  <a:cubicBezTo>
                    <a:pt x="316230" y="1979930"/>
                    <a:pt x="322580" y="1981200"/>
                    <a:pt x="327660" y="1983740"/>
                  </a:cubicBezTo>
                  <a:cubicBezTo>
                    <a:pt x="334010" y="1986280"/>
                    <a:pt x="340360" y="1986280"/>
                    <a:pt x="345440" y="1990090"/>
                  </a:cubicBezTo>
                  <a:cubicBezTo>
                    <a:pt x="353060" y="1996440"/>
                    <a:pt x="360680" y="2000250"/>
                    <a:pt x="370840" y="1997710"/>
                  </a:cubicBezTo>
                  <a:cubicBezTo>
                    <a:pt x="374650" y="1996440"/>
                    <a:pt x="379730" y="1998980"/>
                    <a:pt x="383540" y="2000250"/>
                  </a:cubicBezTo>
                  <a:cubicBezTo>
                    <a:pt x="384810" y="2000250"/>
                    <a:pt x="386080" y="2001520"/>
                    <a:pt x="387350" y="2001520"/>
                  </a:cubicBezTo>
                  <a:cubicBezTo>
                    <a:pt x="401320" y="2002790"/>
                    <a:pt x="414020" y="2000250"/>
                    <a:pt x="426720" y="1997710"/>
                  </a:cubicBezTo>
                  <a:cubicBezTo>
                    <a:pt x="431800" y="1996440"/>
                    <a:pt x="436880" y="1995170"/>
                    <a:pt x="441960" y="1992630"/>
                  </a:cubicBezTo>
                  <a:cubicBezTo>
                    <a:pt x="455930" y="1986280"/>
                    <a:pt x="469900" y="1979930"/>
                    <a:pt x="482600" y="1972310"/>
                  </a:cubicBezTo>
                  <a:cubicBezTo>
                    <a:pt x="491490" y="1967230"/>
                    <a:pt x="500380" y="1962150"/>
                    <a:pt x="510540" y="1967230"/>
                  </a:cubicBezTo>
                  <a:lnTo>
                    <a:pt x="515620" y="1967230"/>
                  </a:lnTo>
                  <a:cubicBezTo>
                    <a:pt x="524510" y="1967230"/>
                    <a:pt x="533400" y="1965960"/>
                    <a:pt x="541020" y="1964690"/>
                  </a:cubicBezTo>
                  <a:cubicBezTo>
                    <a:pt x="542290" y="1964690"/>
                    <a:pt x="544830" y="1964690"/>
                    <a:pt x="544830" y="1963420"/>
                  </a:cubicBezTo>
                  <a:cubicBezTo>
                    <a:pt x="548640" y="1958340"/>
                    <a:pt x="554990" y="1958340"/>
                    <a:pt x="561340" y="1957070"/>
                  </a:cubicBezTo>
                  <a:cubicBezTo>
                    <a:pt x="571500" y="1955800"/>
                    <a:pt x="581660" y="1955800"/>
                    <a:pt x="589280" y="1949450"/>
                  </a:cubicBezTo>
                  <a:cubicBezTo>
                    <a:pt x="596900" y="1944370"/>
                    <a:pt x="604520" y="1943100"/>
                    <a:pt x="613410" y="1941830"/>
                  </a:cubicBezTo>
                  <a:cubicBezTo>
                    <a:pt x="614680" y="1941830"/>
                    <a:pt x="617220" y="1940560"/>
                    <a:pt x="618490" y="1940560"/>
                  </a:cubicBezTo>
                  <a:cubicBezTo>
                    <a:pt x="624840" y="1939290"/>
                    <a:pt x="631190" y="1935480"/>
                    <a:pt x="636270" y="1936750"/>
                  </a:cubicBezTo>
                  <a:cubicBezTo>
                    <a:pt x="647700" y="1939290"/>
                    <a:pt x="652780" y="1935480"/>
                    <a:pt x="660400" y="1925320"/>
                  </a:cubicBezTo>
                  <a:cubicBezTo>
                    <a:pt x="661670" y="1922780"/>
                    <a:pt x="665480" y="1921510"/>
                    <a:pt x="668020" y="1920240"/>
                  </a:cubicBezTo>
                  <a:cubicBezTo>
                    <a:pt x="674370" y="1918970"/>
                    <a:pt x="680720" y="1920240"/>
                    <a:pt x="687070" y="1918970"/>
                  </a:cubicBezTo>
                  <a:cubicBezTo>
                    <a:pt x="690880" y="1918970"/>
                    <a:pt x="694690" y="1915160"/>
                    <a:pt x="697230" y="1915160"/>
                  </a:cubicBezTo>
                  <a:cubicBezTo>
                    <a:pt x="707390" y="1916430"/>
                    <a:pt x="718820" y="1912620"/>
                    <a:pt x="727710" y="1918970"/>
                  </a:cubicBezTo>
                  <a:cubicBezTo>
                    <a:pt x="728980" y="1920240"/>
                    <a:pt x="731520" y="1920240"/>
                    <a:pt x="734060" y="1920240"/>
                  </a:cubicBezTo>
                  <a:cubicBezTo>
                    <a:pt x="750570" y="1921510"/>
                    <a:pt x="764540" y="1926590"/>
                    <a:pt x="775970" y="1936750"/>
                  </a:cubicBezTo>
                  <a:cubicBezTo>
                    <a:pt x="779780" y="1940560"/>
                    <a:pt x="784860" y="1943100"/>
                    <a:pt x="788670" y="1945640"/>
                  </a:cubicBezTo>
                  <a:cubicBezTo>
                    <a:pt x="792480" y="1948180"/>
                    <a:pt x="797560" y="1948180"/>
                    <a:pt x="801370" y="1949450"/>
                  </a:cubicBezTo>
                  <a:cubicBezTo>
                    <a:pt x="805180" y="1950720"/>
                    <a:pt x="807720" y="1951990"/>
                    <a:pt x="811530" y="1951990"/>
                  </a:cubicBezTo>
                  <a:cubicBezTo>
                    <a:pt x="817880" y="1951990"/>
                    <a:pt x="822960" y="1954530"/>
                    <a:pt x="826770" y="1959610"/>
                  </a:cubicBezTo>
                  <a:cubicBezTo>
                    <a:pt x="828040" y="1960880"/>
                    <a:pt x="829310" y="1962150"/>
                    <a:pt x="830580" y="1964690"/>
                  </a:cubicBezTo>
                  <a:cubicBezTo>
                    <a:pt x="829310" y="1968500"/>
                    <a:pt x="836930" y="1978660"/>
                    <a:pt x="842010" y="1978660"/>
                  </a:cubicBezTo>
                  <a:cubicBezTo>
                    <a:pt x="850900" y="1978660"/>
                    <a:pt x="859790" y="1981200"/>
                    <a:pt x="867410" y="1987550"/>
                  </a:cubicBezTo>
                  <a:cubicBezTo>
                    <a:pt x="868680" y="1988820"/>
                    <a:pt x="871220" y="1988820"/>
                    <a:pt x="873760" y="1987550"/>
                  </a:cubicBezTo>
                  <a:cubicBezTo>
                    <a:pt x="877570" y="1986280"/>
                    <a:pt x="880110" y="1986280"/>
                    <a:pt x="882650" y="1990090"/>
                  </a:cubicBezTo>
                  <a:cubicBezTo>
                    <a:pt x="883920" y="1991360"/>
                    <a:pt x="889000" y="1991360"/>
                    <a:pt x="891540" y="1991360"/>
                  </a:cubicBezTo>
                  <a:cubicBezTo>
                    <a:pt x="897890" y="1991360"/>
                    <a:pt x="905510" y="1990090"/>
                    <a:pt x="911860" y="1991360"/>
                  </a:cubicBezTo>
                  <a:cubicBezTo>
                    <a:pt x="923290" y="1992630"/>
                    <a:pt x="933450" y="1993900"/>
                    <a:pt x="944880" y="1996440"/>
                  </a:cubicBezTo>
                  <a:cubicBezTo>
                    <a:pt x="947420" y="1996440"/>
                    <a:pt x="949960" y="1997710"/>
                    <a:pt x="951230" y="1998980"/>
                  </a:cubicBezTo>
                  <a:cubicBezTo>
                    <a:pt x="953770" y="2005330"/>
                    <a:pt x="960120" y="2005330"/>
                    <a:pt x="963930" y="2006600"/>
                  </a:cubicBezTo>
                  <a:cubicBezTo>
                    <a:pt x="967740" y="2007870"/>
                    <a:pt x="972820" y="2009140"/>
                    <a:pt x="975360" y="2009140"/>
                  </a:cubicBezTo>
                  <a:cubicBezTo>
                    <a:pt x="976630" y="2007870"/>
                    <a:pt x="979170" y="2006600"/>
                    <a:pt x="981710" y="2004060"/>
                  </a:cubicBezTo>
                  <a:cubicBezTo>
                    <a:pt x="976630" y="2004060"/>
                    <a:pt x="974090" y="2005330"/>
                    <a:pt x="971550" y="2005330"/>
                  </a:cubicBezTo>
                  <a:cubicBezTo>
                    <a:pt x="976630" y="1998980"/>
                    <a:pt x="981710" y="1997710"/>
                    <a:pt x="988060" y="2001520"/>
                  </a:cubicBezTo>
                  <a:cubicBezTo>
                    <a:pt x="995680" y="2007870"/>
                    <a:pt x="1002030" y="2007870"/>
                    <a:pt x="1010920" y="2001520"/>
                  </a:cubicBezTo>
                  <a:lnTo>
                    <a:pt x="1018540" y="1997710"/>
                  </a:lnTo>
                  <a:lnTo>
                    <a:pt x="1018540" y="1991360"/>
                  </a:lnTo>
                  <a:cubicBezTo>
                    <a:pt x="1022350" y="1992630"/>
                    <a:pt x="1026160" y="1995170"/>
                    <a:pt x="1028700" y="1995170"/>
                  </a:cubicBezTo>
                  <a:cubicBezTo>
                    <a:pt x="1036320" y="1991360"/>
                    <a:pt x="1043940" y="1987550"/>
                    <a:pt x="1050290" y="1982470"/>
                  </a:cubicBezTo>
                  <a:cubicBezTo>
                    <a:pt x="1057910" y="1977390"/>
                    <a:pt x="1064260" y="1971040"/>
                    <a:pt x="1070610" y="1965960"/>
                  </a:cubicBezTo>
                  <a:cubicBezTo>
                    <a:pt x="1071880" y="1965960"/>
                    <a:pt x="1071880" y="1964690"/>
                    <a:pt x="1073150" y="1964690"/>
                  </a:cubicBezTo>
                  <a:cubicBezTo>
                    <a:pt x="1082040" y="1962150"/>
                    <a:pt x="1089660" y="1960880"/>
                    <a:pt x="1098550" y="1958340"/>
                  </a:cubicBezTo>
                  <a:cubicBezTo>
                    <a:pt x="1103630" y="1957070"/>
                    <a:pt x="1107440" y="1954530"/>
                    <a:pt x="1112520" y="1953260"/>
                  </a:cubicBezTo>
                  <a:cubicBezTo>
                    <a:pt x="1116330" y="1951990"/>
                    <a:pt x="1118870" y="1951990"/>
                    <a:pt x="1122680" y="1950720"/>
                  </a:cubicBezTo>
                  <a:lnTo>
                    <a:pt x="1135380" y="1950720"/>
                  </a:lnTo>
                  <a:cubicBezTo>
                    <a:pt x="1137920" y="1950720"/>
                    <a:pt x="1141730" y="1950720"/>
                    <a:pt x="1144270" y="1949450"/>
                  </a:cubicBezTo>
                  <a:cubicBezTo>
                    <a:pt x="1145540" y="1946910"/>
                    <a:pt x="1148080" y="1943100"/>
                    <a:pt x="1149350" y="1943100"/>
                  </a:cubicBezTo>
                  <a:cubicBezTo>
                    <a:pt x="1153160" y="1943100"/>
                    <a:pt x="1155700" y="1945640"/>
                    <a:pt x="1159510" y="1946910"/>
                  </a:cubicBezTo>
                  <a:cubicBezTo>
                    <a:pt x="1160780" y="1946910"/>
                    <a:pt x="1160780" y="1948180"/>
                    <a:pt x="1160780" y="1949450"/>
                  </a:cubicBezTo>
                  <a:cubicBezTo>
                    <a:pt x="1165860" y="1954530"/>
                    <a:pt x="1169670" y="1960880"/>
                    <a:pt x="1174750" y="1965960"/>
                  </a:cubicBezTo>
                  <a:cubicBezTo>
                    <a:pt x="1181100" y="1972310"/>
                    <a:pt x="1187450" y="1972310"/>
                    <a:pt x="1191260" y="1968500"/>
                  </a:cubicBezTo>
                  <a:cubicBezTo>
                    <a:pt x="1197610" y="1963420"/>
                    <a:pt x="1202690" y="1959610"/>
                    <a:pt x="1211580" y="1962150"/>
                  </a:cubicBezTo>
                  <a:cubicBezTo>
                    <a:pt x="1212850" y="1962150"/>
                    <a:pt x="1215390" y="1963420"/>
                    <a:pt x="1216660" y="1962150"/>
                  </a:cubicBezTo>
                  <a:cubicBezTo>
                    <a:pt x="1223010" y="1959610"/>
                    <a:pt x="1230630" y="1957070"/>
                    <a:pt x="1236980" y="1953260"/>
                  </a:cubicBezTo>
                  <a:cubicBezTo>
                    <a:pt x="1240790" y="1951990"/>
                    <a:pt x="1245870" y="1951990"/>
                    <a:pt x="1247140" y="1949450"/>
                  </a:cubicBezTo>
                  <a:cubicBezTo>
                    <a:pt x="1250950" y="1941830"/>
                    <a:pt x="1257300" y="1938020"/>
                    <a:pt x="1263650" y="1932940"/>
                  </a:cubicBezTo>
                  <a:cubicBezTo>
                    <a:pt x="1267460" y="1929130"/>
                    <a:pt x="1271270" y="1924050"/>
                    <a:pt x="1275080" y="1922780"/>
                  </a:cubicBezTo>
                  <a:cubicBezTo>
                    <a:pt x="1283970" y="1920240"/>
                    <a:pt x="1290320" y="1912620"/>
                    <a:pt x="1297940" y="1907540"/>
                  </a:cubicBezTo>
                  <a:cubicBezTo>
                    <a:pt x="1304290" y="1903730"/>
                    <a:pt x="1308100" y="1896110"/>
                    <a:pt x="1314450" y="1894840"/>
                  </a:cubicBezTo>
                  <a:cubicBezTo>
                    <a:pt x="1324610" y="1892300"/>
                    <a:pt x="1332230" y="1885950"/>
                    <a:pt x="1341120" y="1879600"/>
                  </a:cubicBezTo>
                  <a:cubicBezTo>
                    <a:pt x="1346200" y="1875790"/>
                    <a:pt x="1352550" y="1873250"/>
                    <a:pt x="1358900" y="1874520"/>
                  </a:cubicBezTo>
                  <a:cubicBezTo>
                    <a:pt x="1362710" y="1875790"/>
                    <a:pt x="1367790" y="1874520"/>
                    <a:pt x="1370330" y="1873250"/>
                  </a:cubicBezTo>
                  <a:cubicBezTo>
                    <a:pt x="1375410" y="1870710"/>
                    <a:pt x="1380490" y="1866900"/>
                    <a:pt x="1385570" y="1864360"/>
                  </a:cubicBezTo>
                  <a:cubicBezTo>
                    <a:pt x="1389380" y="1861820"/>
                    <a:pt x="1393190" y="1859280"/>
                    <a:pt x="1397000" y="1859280"/>
                  </a:cubicBezTo>
                  <a:cubicBezTo>
                    <a:pt x="1409700" y="1858010"/>
                    <a:pt x="1419860" y="1855470"/>
                    <a:pt x="1426210" y="1842770"/>
                  </a:cubicBezTo>
                  <a:cubicBezTo>
                    <a:pt x="1428750" y="1837690"/>
                    <a:pt x="1441450" y="1831340"/>
                    <a:pt x="1446530" y="1833880"/>
                  </a:cubicBezTo>
                  <a:cubicBezTo>
                    <a:pt x="1455420" y="1837690"/>
                    <a:pt x="1461770" y="1835150"/>
                    <a:pt x="1466850" y="1827530"/>
                  </a:cubicBezTo>
                  <a:cubicBezTo>
                    <a:pt x="1470660" y="1823720"/>
                    <a:pt x="1475740" y="1824990"/>
                    <a:pt x="1479550" y="1827530"/>
                  </a:cubicBezTo>
                  <a:cubicBezTo>
                    <a:pt x="1482090" y="1830070"/>
                    <a:pt x="1484630" y="1831340"/>
                    <a:pt x="1487170" y="1831340"/>
                  </a:cubicBezTo>
                  <a:cubicBezTo>
                    <a:pt x="1496060" y="1832610"/>
                    <a:pt x="1506220" y="1831340"/>
                    <a:pt x="1515110" y="1832610"/>
                  </a:cubicBezTo>
                  <a:cubicBezTo>
                    <a:pt x="1522730" y="1833880"/>
                    <a:pt x="1530350" y="1831340"/>
                    <a:pt x="1535430" y="1826260"/>
                  </a:cubicBezTo>
                  <a:cubicBezTo>
                    <a:pt x="1540510" y="1821180"/>
                    <a:pt x="1544320" y="1821180"/>
                    <a:pt x="1551940" y="1823720"/>
                  </a:cubicBezTo>
                  <a:cubicBezTo>
                    <a:pt x="1558290" y="1826260"/>
                    <a:pt x="1563370" y="1832610"/>
                    <a:pt x="1572260" y="1831340"/>
                  </a:cubicBezTo>
                  <a:cubicBezTo>
                    <a:pt x="1579880" y="1830070"/>
                    <a:pt x="1588770" y="1833880"/>
                    <a:pt x="1597660" y="1830070"/>
                  </a:cubicBezTo>
                  <a:lnTo>
                    <a:pt x="1602740" y="1830070"/>
                  </a:lnTo>
                  <a:cubicBezTo>
                    <a:pt x="1610360" y="1832610"/>
                    <a:pt x="1617980" y="1833880"/>
                    <a:pt x="1624330" y="1840230"/>
                  </a:cubicBezTo>
                  <a:cubicBezTo>
                    <a:pt x="1631950" y="1846580"/>
                    <a:pt x="1633220" y="1799590"/>
                    <a:pt x="1640840" y="1804670"/>
                  </a:cubicBezTo>
                  <a:cubicBezTo>
                    <a:pt x="1652270" y="1812290"/>
                    <a:pt x="1649730" y="1804670"/>
                    <a:pt x="1661160" y="1811020"/>
                  </a:cubicBezTo>
                  <a:cubicBezTo>
                    <a:pt x="1670050" y="1814830"/>
                    <a:pt x="1666240" y="1800860"/>
                    <a:pt x="1676400" y="1803400"/>
                  </a:cubicBezTo>
                  <a:cubicBezTo>
                    <a:pt x="1677670" y="1803400"/>
                    <a:pt x="1692910" y="1813560"/>
                    <a:pt x="1692910" y="1812290"/>
                  </a:cubicBezTo>
                  <a:cubicBezTo>
                    <a:pt x="1699260" y="1808480"/>
                    <a:pt x="1705610" y="1770380"/>
                    <a:pt x="1711960" y="1771650"/>
                  </a:cubicBezTo>
                  <a:cubicBezTo>
                    <a:pt x="1724660" y="1775460"/>
                    <a:pt x="1736090" y="1772920"/>
                    <a:pt x="1747520" y="1767840"/>
                  </a:cubicBezTo>
                  <a:cubicBezTo>
                    <a:pt x="1753870" y="1765300"/>
                    <a:pt x="1764030" y="1756410"/>
                    <a:pt x="1769110" y="1760220"/>
                  </a:cubicBezTo>
                  <a:cubicBezTo>
                    <a:pt x="1778000" y="1766570"/>
                    <a:pt x="1786890" y="1769110"/>
                    <a:pt x="1797050" y="1770380"/>
                  </a:cubicBezTo>
                  <a:cubicBezTo>
                    <a:pt x="1798320" y="1770380"/>
                    <a:pt x="1799590" y="1771650"/>
                    <a:pt x="1800860" y="1772920"/>
                  </a:cubicBezTo>
                  <a:cubicBezTo>
                    <a:pt x="1804670" y="1778000"/>
                    <a:pt x="1822450" y="1764030"/>
                    <a:pt x="1826260" y="1769110"/>
                  </a:cubicBezTo>
                  <a:cubicBezTo>
                    <a:pt x="1831340" y="1776730"/>
                    <a:pt x="1836420" y="1784350"/>
                    <a:pt x="1841500" y="1790700"/>
                  </a:cubicBezTo>
                  <a:cubicBezTo>
                    <a:pt x="1844040" y="1793240"/>
                    <a:pt x="1847850" y="1794510"/>
                    <a:pt x="1849120" y="1797050"/>
                  </a:cubicBezTo>
                  <a:cubicBezTo>
                    <a:pt x="1850390" y="1803400"/>
                    <a:pt x="1852930" y="1805940"/>
                    <a:pt x="1859280" y="1805940"/>
                  </a:cubicBezTo>
                  <a:cubicBezTo>
                    <a:pt x="1863090" y="1805940"/>
                    <a:pt x="1866900" y="1807210"/>
                    <a:pt x="1869440" y="1809750"/>
                  </a:cubicBezTo>
                  <a:cubicBezTo>
                    <a:pt x="1875790" y="1813560"/>
                    <a:pt x="1880870" y="1817370"/>
                    <a:pt x="1885950" y="1821180"/>
                  </a:cubicBezTo>
                  <a:cubicBezTo>
                    <a:pt x="1892300" y="1824990"/>
                    <a:pt x="1898650" y="1828800"/>
                    <a:pt x="1901190" y="1835150"/>
                  </a:cubicBezTo>
                  <a:cubicBezTo>
                    <a:pt x="1902460" y="1837690"/>
                    <a:pt x="1903730" y="1838960"/>
                    <a:pt x="1905000" y="1840230"/>
                  </a:cubicBezTo>
                  <a:cubicBezTo>
                    <a:pt x="1910080" y="1845310"/>
                    <a:pt x="1915160" y="1849120"/>
                    <a:pt x="1920240" y="1854200"/>
                  </a:cubicBezTo>
                  <a:cubicBezTo>
                    <a:pt x="1927860" y="1860550"/>
                    <a:pt x="1934210" y="1868170"/>
                    <a:pt x="1941830" y="1874520"/>
                  </a:cubicBezTo>
                  <a:cubicBezTo>
                    <a:pt x="1944370" y="1875790"/>
                    <a:pt x="1946910" y="1878330"/>
                    <a:pt x="1949450" y="1879600"/>
                  </a:cubicBezTo>
                  <a:cubicBezTo>
                    <a:pt x="1954530" y="1882140"/>
                    <a:pt x="1959610" y="1884680"/>
                    <a:pt x="1963420" y="1888490"/>
                  </a:cubicBezTo>
                  <a:cubicBezTo>
                    <a:pt x="1967230" y="1892300"/>
                    <a:pt x="1985010" y="1869440"/>
                    <a:pt x="1987550" y="1874520"/>
                  </a:cubicBezTo>
                  <a:cubicBezTo>
                    <a:pt x="1987550" y="1875790"/>
                    <a:pt x="1988820" y="1875790"/>
                    <a:pt x="1990090" y="1875790"/>
                  </a:cubicBezTo>
                  <a:cubicBezTo>
                    <a:pt x="1997710" y="1882140"/>
                    <a:pt x="2005330" y="1879600"/>
                    <a:pt x="2012950" y="1877060"/>
                  </a:cubicBezTo>
                  <a:cubicBezTo>
                    <a:pt x="2015490" y="1875790"/>
                    <a:pt x="2018030" y="1874520"/>
                    <a:pt x="2019300" y="1875790"/>
                  </a:cubicBezTo>
                  <a:cubicBezTo>
                    <a:pt x="2028190" y="1879600"/>
                    <a:pt x="2034540" y="1888490"/>
                    <a:pt x="2045970" y="1889760"/>
                  </a:cubicBezTo>
                  <a:cubicBezTo>
                    <a:pt x="2045970" y="1889760"/>
                    <a:pt x="2047240" y="1889760"/>
                    <a:pt x="2047240" y="1891030"/>
                  </a:cubicBezTo>
                  <a:cubicBezTo>
                    <a:pt x="2049780" y="1898650"/>
                    <a:pt x="2057400" y="1898650"/>
                    <a:pt x="2063750" y="1899920"/>
                  </a:cubicBezTo>
                  <a:cubicBezTo>
                    <a:pt x="2067560" y="1899920"/>
                    <a:pt x="2071370" y="1901190"/>
                    <a:pt x="2073910" y="1902460"/>
                  </a:cubicBezTo>
                  <a:cubicBezTo>
                    <a:pt x="2081530" y="1906270"/>
                    <a:pt x="2089150" y="1911350"/>
                    <a:pt x="2098040" y="1913890"/>
                  </a:cubicBezTo>
                  <a:cubicBezTo>
                    <a:pt x="2109470" y="1917700"/>
                    <a:pt x="2120900" y="1920240"/>
                    <a:pt x="2129790" y="1926590"/>
                  </a:cubicBezTo>
                  <a:cubicBezTo>
                    <a:pt x="2131060" y="1926590"/>
                    <a:pt x="2132330" y="1926590"/>
                    <a:pt x="2132330" y="1927860"/>
                  </a:cubicBezTo>
                  <a:cubicBezTo>
                    <a:pt x="2136140" y="1930400"/>
                    <a:pt x="2142490" y="1931670"/>
                    <a:pt x="2145030" y="1935480"/>
                  </a:cubicBezTo>
                  <a:cubicBezTo>
                    <a:pt x="2148840" y="1943100"/>
                    <a:pt x="2159000" y="1941830"/>
                    <a:pt x="2164080" y="1948180"/>
                  </a:cubicBezTo>
                  <a:lnTo>
                    <a:pt x="2165350" y="1948180"/>
                  </a:lnTo>
                  <a:cubicBezTo>
                    <a:pt x="2170430" y="1948180"/>
                    <a:pt x="2175510" y="1949450"/>
                    <a:pt x="2181860" y="1949450"/>
                  </a:cubicBezTo>
                  <a:cubicBezTo>
                    <a:pt x="2184400" y="1948180"/>
                    <a:pt x="2188210" y="1945640"/>
                    <a:pt x="2190750" y="1945640"/>
                  </a:cubicBezTo>
                  <a:cubicBezTo>
                    <a:pt x="2202180" y="1949450"/>
                    <a:pt x="2213610" y="1949450"/>
                    <a:pt x="2221230" y="1939290"/>
                  </a:cubicBezTo>
                  <a:cubicBezTo>
                    <a:pt x="2222500" y="1938020"/>
                    <a:pt x="2225040" y="1938020"/>
                    <a:pt x="2227580" y="1938020"/>
                  </a:cubicBezTo>
                  <a:lnTo>
                    <a:pt x="2237740" y="1938020"/>
                  </a:lnTo>
                  <a:cubicBezTo>
                    <a:pt x="2249170" y="1935480"/>
                    <a:pt x="2259330" y="1932940"/>
                    <a:pt x="2270760" y="1931670"/>
                  </a:cubicBezTo>
                  <a:cubicBezTo>
                    <a:pt x="2275840" y="1930400"/>
                    <a:pt x="2282190" y="1932940"/>
                    <a:pt x="2287270" y="1934210"/>
                  </a:cubicBezTo>
                  <a:cubicBezTo>
                    <a:pt x="2292350" y="1935480"/>
                    <a:pt x="2297430" y="1935480"/>
                    <a:pt x="2302510" y="1935480"/>
                  </a:cubicBezTo>
                  <a:cubicBezTo>
                    <a:pt x="2308860" y="1935480"/>
                    <a:pt x="2313940" y="1932940"/>
                    <a:pt x="2320290" y="1932940"/>
                  </a:cubicBezTo>
                  <a:cubicBezTo>
                    <a:pt x="2325370" y="1931670"/>
                    <a:pt x="2331720" y="1931670"/>
                    <a:pt x="2336800" y="1930400"/>
                  </a:cubicBezTo>
                  <a:cubicBezTo>
                    <a:pt x="2348230" y="1927860"/>
                    <a:pt x="2358390" y="1925320"/>
                    <a:pt x="2369820" y="1924050"/>
                  </a:cubicBezTo>
                  <a:cubicBezTo>
                    <a:pt x="2377440" y="1880870"/>
                    <a:pt x="2376170" y="1830070"/>
                    <a:pt x="2376170" y="1778000"/>
                  </a:cubicBezTo>
                  <a:close/>
                </a:path>
              </a:pathLst>
            </a:custGeom>
            <a:blipFill>
              <a:blip r:embed="rId3"/>
              <a:stretch>
                <a:fillRect l="-27870" t="0" r="-22457" b="0"/>
              </a:stretch>
            </a:blipFill>
          </p:spPr>
        </p:sp>
      </p:grpSp>
      <p:sp>
        <p:nvSpPr>
          <p:cNvPr name="Freeform 5" id="5"/>
          <p:cNvSpPr/>
          <p:nvPr/>
        </p:nvSpPr>
        <p:spPr>
          <a:xfrm flipH="false" flipV="false" rot="0">
            <a:off x="4813278" y="1276535"/>
            <a:ext cx="12446022" cy="7879357"/>
          </a:xfrm>
          <a:custGeom>
            <a:avLst/>
            <a:gdLst/>
            <a:ahLst/>
            <a:cxnLst/>
            <a:rect r="r" b="b" t="t" l="l"/>
            <a:pathLst>
              <a:path h="7879357" w="12446022">
                <a:moveTo>
                  <a:pt x="0" y="0"/>
                </a:moveTo>
                <a:lnTo>
                  <a:pt x="12446022" y="0"/>
                </a:lnTo>
                <a:lnTo>
                  <a:pt x="12446022" y="7879358"/>
                </a:lnTo>
                <a:lnTo>
                  <a:pt x="0" y="7879358"/>
                </a:lnTo>
                <a:lnTo>
                  <a:pt x="0" y="0"/>
                </a:lnTo>
                <a:close/>
              </a:path>
            </a:pathLst>
          </a:custGeom>
          <a:blipFill>
            <a:blip r:embed="rId4"/>
            <a:stretch>
              <a:fillRect l="0" t="-5094" r="-3863" b="-20206"/>
            </a:stretch>
          </a:blipFill>
        </p:spPr>
      </p:sp>
      <p:grpSp>
        <p:nvGrpSpPr>
          <p:cNvPr name="Group 6" id="6"/>
          <p:cNvGrpSpPr>
            <a:grpSpLocks noChangeAspect="true"/>
          </p:cNvGrpSpPr>
          <p:nvPr/>
        </p:nvGrpSpPr>
        <p:grpSpPr>
          <a:xfrm rot="0">
            <a:off x="14340365" y="1507822"/>
            <a:ext cx="2676735" cy="4134517"/>
            <a:chOff x="0" y="0"/>
            <a:chExt cx="2192020" cy="3385820"/>
          </a:xfrm>
        </p:grpSpPr>
        <p:sp>
          <p:nvSpPr>
            <p:cNvPr name="Freeform 7" id="7"/>
            <p:cNvSpPr/>
            <p:nvPr/>
          </p:nvSpPr>
          <p:spPr>
            <a:xfrm flipH="false" flipV="false" rot="0">
              <a:off x="1270" y="-1"/>
              <a:ext cx="2194560" cy="3388362"/>
            </a:xfrm>
            <a:custGeom>
              <a:avLst/>
              <a:gdLst/>
              <a:ahLst/>
              <a:cxnLst/>
              <a:rect r="r" b="b" t="t" l="l"/>
              <a:pathLst>
                <a:path h="3388362" w="2194560">
                  <a:moveTo>
                    <a:pt x="3810" y="317501"/>
                  </a:moveTo>
                  <a:cubicBezTo>
                    <a:pt x="13970" y="425451"/>
                    <a:pt x="16510" y="533401"/>
                    <a:pt x="17780" y="642621"/>
                  </a:cubicBezTo>
                  <a:cubicBezTo>
                    <a:pt x="24130" y="1036321"/>
                    <a:pt x="21590" y="1430021"/>
                    <a:pt x="17780" y="1823721"/>
                  </a:cubicBezTo>
                  <a:cubicBezTo>
                    <a:pt x="13970" y="2218691"/>
                    <a:pt x="8890" y="2613661"/>
                    <a:pt x="8890" y="3009901"/>
                  </a:cubicBezTo>
                  <a:cubicBezTo>
                    <a:pt x="8890" y="3013711"/>
                    <a:pt x="8890" y="3017521"/>
                    <a:pt x="7620" y="3021331"/>
                  </a:cubicBezTo>
                  <a:cubicBezTo>
                    <a:pt x="11430" y="3022601"/>
                    <a:pt x="15240" y="3025141"/>
                    <a:pt x="19050" y="3027681"/>
                  </a:cubicBezTo>
                  <a:cubicBezTo>
                    <a:pt x="24130" y="3031491"/>
                    <a:pt x="27940" y="3037841"/>
                    <a:pt x="33020" y="3044191"/>
                  </a:cubicBezTo>
                  <a:cubicBezTo>
                    <a:pt x="44450" y="3058161"/>
                    <a:pt x="55880" y="3072131"/>
                    <a:pt x="66040" y="3086101"/>
                  </a:cubicBezTo>
                  <a:cubicBezTo>
                    <a:pt x="77470" y="3102611"/>
                    <a:pt x="88900" y="3117851"/>
                    <a:pt x="100330" y="3134361"/>
                  </a:cubicBezTo>
                  <a:cubicBezTo>
                    <a:pt x="105410" y="3141981"/>
                    <a:pt x="110490" y="3149601"/>
                    <a:pt x="115570" y="3155951"/>
                  </a:cubicBezTo>
                  <a:cubicBezTo>
                    <a:pt x="119380" y="3161031"/>
                    <a:pt x="125730" y="3163571"/>
                    <a:pt x="129540" y="3167381"/>
                  </a:cubicBezTo>
                  <a:cubicBezTo>
                    <a:pt x="142240" y="3177541"/>
                    <a:pt x="156210" y="3187701"/>
                    <a:pt x="168910" y="3197861"/>
                  </a:cubicBezTo>
                  <a:cubicBezTo>
                    <a:pt x="181610" y="3208021"/>
                    <a:pt x="194310" y="3216911"/>
                    <a:pt x="209550" y="3223261"/>
                  </a:cubicBezTo>
                  <a:cubicBezTo>
                    <a:pt x="243840" y="3238501"/>
                    <a:pt x="276860" y="3255011"/>
                    <a:pt x="311150" y="3270251"/>
                  </a:cubicBezTo>
                  <a:cubicBezTo>
                    <a:pt x="330200" y="3279141"/>
                    <a:pt x="349250" y="3286761"/>
                    <a:pt x="369570" y="3295651"/>
                  </a:cubicBezTo>
                  <a:cubicBezTo>
                    <a:pt x="370840" y="3296921"/>
                    <a:pt x="374650" y="3295651"/>
                    <a:pt x="375920" y="3295651"/>
                  </a:cubicBezTo>
                  <a:lnTo>
                    <a:pt x="383540" y="3295651"/>
                  </a:lnTo>
                  <a:lnTo>
                    <a:pt x="384810" y="3296921"/>
                  </a:lnTo>
                  <a:cubicBezTo>
                    <a:pt x="387350" y="3290571"/>
                    <a:pt x="389890" y="3285491"/>
                    <a:pt x="393700" y="3279141"/>
                  </a:cubicBezTo>
                  <a:cubicBezTo>
                    <a:pt x="397510" y="3274061"/>
                    <a:pt x="400050" y="3265171"/>
                    <a:pt x="408940" y="3265171"/>
                  </a:cubicBezTo>
                  <a:cubicBezTo>
                    <a:pt x="408940" y="3265171"/>
                    <a:pt x="410210" y="3265171"/>
                    <a:pt x="410210" y="3263901"/>
                  </a:cubicBezTo>
                  <a:cubicBezTo>
                    <a:pt x="414020" y="3257551"/>
                    <a:pt x="420370" y="3256281"/>
                    <a:pt x="427990" y="3255011"/>
                  </a:cubicBezTo>
                  <a:cubicBezTo>
                    <a:pt x="435610" y="3253741"/>
                    <a:pt x="441960" y="3249931"/>
                    <a:pt x="448310" y="3247391"/>
                  </a:cubicBezTo>
                  <a:cubicBezTo>
                    <a:pt x="449580" y="3247391"/>
                    <a:pt x="449580" y="3246121"/>
                    <a:pt x="450850" y="3246121"/>
                  </a:cubicBezTo>
                  <a:cubicBezTo>
                    <a:pt x="459740" y="3248661"/>
                    <a:pt x="466090" y="3242311"/>
                    <a:pt x="473710" y="3239771"/>
                  </a:cubicBezTo>
                  <a:lnTo>
                    <a:pt x="474980" y="3239771"/>
                  </a:lnTo>
                  <a:cubicBezTo>
                    <a:pt x="482600" y="3239771"/>
                    <a:pt x="488950" y="3235961"/>
                    <a:pt x="496570" y="3234691"/>
                  </a:cubicBezTo>
                  <a:cubicBezTo>
                    <a:pt x="502920" y="3233421"/>
                    <a:pt x="509270" y="3233421"/>
                    <a:pt x="515620" y="3229611"/>
                  </a:cubicBezTo>
                  <a:cubicBezTo>
                    <a:pt x="521970" y="3225801"/>
                    <a:pt x="529590" y="3223261"/>
                    <a:pt x="535940" y="3220721"/>
                  </a:cubicBezTo>
                  <a:cubicBezTo>
                    <a:pt x="542290" y="3218181"/>
                    <a:pt x="548640" y="3216911"/>
                    <a:pt x="554990" y="3214371"/>
                  </a:cubicBezTo>
                  <a:lnTo>
                    <a:pt x="561340" y="3214371"/>
                  </a:lnTo>
                  <a:cubicBezTo>
                    <a:pt x="567690" y="3214371"/>
                    <a:pt x="572770" y="3214371"/>
                    <a:pt x="577850" y="3210561"/>
                  </a:cubicBezTo>
                  <a:lnTo>
                    <a:pt x="580390" y="3210561"/>
                  </a:lnTo>
                  <a:cubicBezTo>
                    <a:pt x="586740" y="3210561"/>
                    <a:pt x="594360" y="3211831"/>
                    <a:pt x="600710" y="3211831"/>
                  </a:cubicBezTo>
                  <a:lnTo>
                    <a:pt x="605790" y="3211831"/>
                  </a:lnTo>
                  <a:cubicBezTo>
                    <a:pt x="612140" y="3210561"/>
                    <a:pt x="614680" y="3215641"/>
                    <a:pt x="618490" y="3218181"/>
                  </a:cubicBezTo>
                  <a:cubicBezTo>
                    <a:pt x="624840" y="3225801"/>
                    <a:pt x="632460" y="3227071"/>
                    <a:pt x="642620" y="3225801"/>
                  </a:cubicBezTo>
                  <a:cubicBezTo>
                    <a:pt x="651510" y="3224531"/>
                    <a:pt x="659130" y="3223261"/>
                    <a:pt x="668020" y="3223261"/>
                  </a:cubicBezTo>
                  <a:cubicBezTo>
                    <a:pt x="671830" y="3223261"/>
                    <a:pt x="676910" y="3224531"/>
                    <a:pt x="680720" y="3225801"/>
                  </a:cubicBezTo>
                  <a:cubicBezTo>
                    <a:pt x="684530" y="3227071"/>
                    <a:pt x="687070" y="3228341"/>
                    <a:pt x="690880" y="3229611"/>
                  </a:cubicBezTo>
                  <a:lnTo>
                    <a:pt x="694690" y="3233421"/>
                  </a:lnTo>
                  <a:cubicBezTo>
                    <a:pt x="694690" y="3233421"/>
                    <a:pt x="695960" y="3237231"/>
                    <a:pt x="697230" y="3238501"/>
                  </a:cubicBezTo>
                  <a:cubicBezTo>
                    <a:pt x="699770" y="3239771"/>
                    <a:pt x="702310" y="3239771"/>
                    <a:pt x="703580" y="3241041"/>
                  </a:cubicBezTo>
                  <a:lnTo>
                    <a:pt x="704850" y="3242311"/>
                  </a:lnTo>
                  <a:cubicBezTo>
                    <a:pt x="711200" y="3238501"/>
                    <a:pt x="713740" y="3244851"/>
                    <a:pt x="717550" y="3246121"/>
                  </a:cubicBezTo>
                  <a:cubicBezTo>
                    <a:pt x="722630" y="3248661"/>
                    <a:pt x="726440" y="3251201"/>
                    <a:pt x="731520" y="3255011"/>
                  </a:cubicBezTo>
                  <a:cubicBezTo>
                    <a:pt x="731520" y="3253741"/>
                    <a:pt x="731520" y="3252471"/>
                    <a:pt x="732790" y="3251201"/>
                  </a:cubicBezTo>
                  <a:cubicBezTo>
                    <a:pt x="740410" y="3252471"/>
                    <a:pt x="749300" y="3252471"/>
                    <a:pt x="756920" y="3257551"/>
                  </a:cubicBezTo>
                  <a:cubicBezTo>
                    <a:pt x="758190" y="3255011"/>
                    <a:pt x="760730" y="3252471"/>
                    <a:pt x="763270" y="3249931"/>
                  </a:cubicBezTo>
                  <a:cubicBezTo>
                    <a:pt x="763270" y="3249931"/>
                    <a:pt x="763270" y="3248661"/>
                    <a:pt x="764540" y="3248661"/>
                  </a:cubicBezTo>
                  <a:cubicBezTo>
                    <a:pt x="770890" y="3247391"/>
                    <a:pt x="774700" y="3243581"/>
                    <a:pt x="775970" y="3237231"/>
                  </a:cubicBezTo>
                  <a:cubicBezTo>
                    <a:pt x="777240" y="3234691"/>
                    <a:pt x="777240" y="3232151"/>
                    <a:pt x="777240" y="3230881"/>
                  </a:cubicBezTo>
                  <a:cubicBezTo>
                    <a:pt x="782320" y="3228341"/>
                    <a:pt x="786130" y="3225801"/>
                    <a:pt x="791210" y="3223261"/>
                  </a:cubicBezTo>
                  <a:lnTo>
                    <a:pt x="791210" y="3220721"/>
                  </a:lnTo>
                  <a:cubicBezTo>
                    <a:pt x="787400" y="3214371"/>
                    <a:pt x="787400" y="3213101"/>
                    <a:pt x="793750" y="3210561"/>
                  </a:cubicBezTo>
                  <a:cubicBezTo>
                    <a:pt x="795020" y="3209291"/>
                    <a:pt x="795020" y="3208021"/>
                    <a:pt x="796290" y="3208021"/>
                  </a:cubicBezTo>
                  <a:cubicBezTo>
                    <a:pt x="798830" y="3206751"/>
                    <a:pt x="801370" y="3205481"/>
                    <a:pt x="802640" y="3204211"/>
                  </a:cubicBezTo>
                  <a:cubicBezTo>
                    <a:pt x="802640" y="3204211"/>
                    <a:pt x="802640" y="3205481"/>
                    <a:pt x="803910" y="3205481"/>
                  </a:cubicBezTo>
                  <a:lnTo>
                    <a:pt x="803910" y="3202941"/>
                  </a:lnTo>
                  <a:cubicBezTo>
                    <a:pt x="811530" y="3200401"/>
                    <a:pt x="819150" y="3197861"/>
                    <a:pt x="826770" y="3194051"/>
                  </a:cubicBezTo>
                  <a:cubicBezTo>
                    <a:pt x="830580" y="3191511"/>
                    <a:pt x="834390" y="3190241"/>
                    <a:pt x="839470" y="3192781"/>
                  </a:cubicBezTo>
                  <a:cubicBezTo>
                    <a:pt x="842010" y="3194051"/>
                    <a:pt x="844550" y="3192781"/>
                    <a:pt x="847090" y="3191511"/>
                  </a:cubicBezTo>
                  <a:cubicBezTo>
                    <a:pt x="853440" y="3188971"/>
                    <a:pt x="859790" y="3187701"/>
                    <a:pt x="866140" y="3185161"/>
                  </a:cubicBezTo>
                  <a:cubicBezTo>
                    <a:pt x="871220" y="3183891"/>
                    <a:pt x="875030" y="3181351"/>
                    <a:pt x="880110" y="3178811"/>
                  </a:cubicBezTo>
                  <a:cubicBezTo>
                    <a:pt x="880110" y="3178811"/>
                    <a:pt x="881380" y="3176271"/>
                    <a:pt x="880110" y="3175001"/>
                  </a:cubicBezTo>
                  <a:cubicBezTo>
                    <a:pt x="880110" y="3173731"/>
                    <a:pt x="878840" y="3171191"/>
                    <a:pt x="878840" y="3169921"/>
                  </a:cubicBezTo>
                  <a:cubicBezTo>
                    <a:pt x="882650" y="3167381"/>
                    <a:pt x="885190" y="3164841"/>
                    <a:pt x="887730" y="3164841"/>
                  </a:cubicBezTo>
                  <a:cubicBezTo>
                    <a:pt x="891540" y="3163571"/>
                    <a:pt x="896620" y="3163571"/>
                    <a:pt x="901700" y="3162301"/>
                  </a:cubicBezTo>
                  <a:cubicBezTo>
                    <a:pt x="905510" y="3150871"/>
                    <a:pt x="913130" y="3148331"/>
                    <a:pt x="922020" y="3152141"/>
                  </a:cubicBezTo>
                  <a:lnTo>
                    <a:pt x="924560" y="3149601"/>
                  </a:lnTo>
                  <a:cubicBezTo>
                    <a:pt x="925830" y="3150871"/>
                    <a:pt x="925830" y="3150871"/>
                    <a:pt x="925830" y="3152141"/>
                  </a:cubicBezTo>
                  <a:cubicBezTo>
                    <a:pt x="929640" y="3149601"/>
                    <a:pt x="933450" y="3147061"/>
                    <a:pt x="937260" y="3145791"/>
                  </a:cubicBezTo>
                  <a:cubicBezTo>
                    <a:pt x="941070" y="3143251"/>
                    <a:pt x="944880" y="3140711"/>
                    <a:pt x="949960" y="3143251"/>
                  </a:cubicBezTo>
                  <a:cubicBezTo>
                    <a:pt x="949960" y="3136901"/>
                    <a:pt x="953770" y="3136901"/>
                    <a:pt x="957580" y="3138171"/>
                  </a:cubicBezTo>
                  <a:cubicBezTo>
                    <a:pt x="960120" y="3138171"/>
                    <a:pt x="963930" y="3136901"/>
                    <a:pt x="966470" y="3135632"/>
                  </a:cubicBezTo>
                  <a:cubicBezTo>
                    <a:pt x="967740" y="3135632"/>
                    <a:pt x="970280" y="3134361"/>
                    <a:pt x="971550" y="3135632"/>
                  </a:cubicBezTo>
                  <a:cubicBezTo>
                    <a:pt x="976630" y="3139442"/>
                    <a:pt x="984250" y="3140711"/>
                    <a:pt x="989330" y="3147061"/>
                  </a:cubicBezTo>
                  <a:cubicBezTo>
                    <a:pt x="993140" y="3152141"/>
                    <a:pt x="999490" y="3154682"/>
                    <a:pt x="1002030" y="3162301"/>
                  </a:cubicBezTo>
                  <a:cubicBezTo>
                    <a:pt x="1003300" y="3164841"/>
                    <a:pt x="1008380" y="3167381"/>
                    <a:pt x="1010920" y="3168651"/>
                  </a:cubicBezTo>
                  <a:cubicBezTo>
                    <a:pt x="1010920" y="3168651"/>
                    <a:pt x="1012190" y="3168651"/>
                    <a:pt x="1013460" y="3169921"/>
                  </a:cubicBezTo>
                  <a:cubicBezTo>
                    <a:pt x="1014730" y="3173732"/>
                    <a:pt x="1018540" y="3172461"/>
                    <a:pt x="1021080" y="3171192"/>
                  </a:cubicBezTo>
                  <a:cubicBezTo>
                    <a:pt x="1023620" y="3171192"/>
                    <a:pt x="1026160" y="3169921"/>
                    <a:pt x="1027430" y="3173732"/>
                  </a:cubicBezTo>
                  <a:cubicBezTo>
                    <a:pt x="1027430" y="3175002"/>
                    <a:pt x="1031240" y="3176271"/>
                    <a:pt x="1032510" y="3177542"/>
                  </a:cubicBezTo>
                  <a:cubicBezTo>
                    <a:pt x="1036320" y="3180082"/>
                    <a:pt x="1040130" y="3182621"/>
                    <a:pt x="1042670" y="3185162"/>
                  </a:cubicBezTo>
                  <a:cubicBezTo>
                    <a:pt x="1043940" y="3186432"/>
                    <a:pt x="1045210" y="3187702"/>
                    <a:pt x="1045210" y="3188972"/>
                  </a:cubicBezTo>
                  <a:cubicBezTo>
                    <a:pt x="1045210" y="3192782"/>
                    <a:pt x="1049020" y="3195322"/>
                    <a:pt x="1052830" y="3195322"/>
                  </a:cubicBezTo>
                  <a:cubicBezTo>
                    <a:pt x="1057910" y="3196592"/>
                    <a:pt x="1061720" y="3196592"/>
                    <a:pt x="1066800" y="3197862"/>
                  </a:cubicBezTo>
                  <a:cubicBezTo>
                    <a:pt x="1068070" y="3197862"/>
                    <a:pt x="1068070" y="3200402"/>
                    <a:pt x="1069340" y="3200402"/>
                  </a:cubicBezTo>
                  <a:cubicBezTo>
                    <a:pt x="1070610" y="3202942"/>
                    <a:pt x="1071880" y="3206752"/>
                    <a:pt x="1076960" y="3204212"/>
                  </a:cubicBezTo>
                  <a:cubicBezTo>
                    <a:pt x="1079500" y="3202942"/>
                    <a:pt x="1087120" y="3205482"/>
                    <a:pt x="1088390" y="3208022"/>
                  </a:cubicBezTo>
                  <a:cubicBezTo>
                    <a:pt x="1090930" y="3216912"/>
                    <a:pt x="1099820" y="3216912"/>
                    <a:pt x="1106170" y="3219452"/>
                  </a:cubicBezTo>
                  <a:cubicBezTo>
                    <a:pt x="1107440" y="3219452"/>
                    <a:pt x="1108710" y="3219452"/>
                    <a:pt x="1108710" y="3220722"/>
                  </a:cubicBezTo>
                  <a:cubicBezTo>
                    <a:pt x="1112520" y="3225802"/>
                    <a:pt x="1117600" y="3227072"/>
                    <a:pt x="1122680" y="3229612"/>
                  </a:cubicBezTo>
                  <a:cubicBezTo>
                    <a:pt x="1127760" y="3232152"/>
                    <a:pt x="1132840" y="3237232"/>
                    <a:pt x="1137920" y="3242312"/>
                  </a:cubicBezTo>
                  <a:lnTo>
                    <a:pt x="1144270" y="3248662"/>
                  </a:lnTo>
                  <a:cubicBezTo>
                    <a:pt x="1145540" y="3249932"/>
                    <a:pt x="1146810" y="3249932"/>
                    <a:pt x="1148080" y="3249932"/>
                  </a:cubicBezTo>
                  <a:cubicBezTo>
                    <a:pt x="1151890" y="3249932"/>
                    <a:pt x="1155700" y="3248662"/>
                    <a:pt x="1158240" y="3252472"/>
                  </a:cubicBezTo>
                  <a:cubicBezTo>
                    <a:pt x="1158240" y="3252472"/>
                    <a:pt x="1159510" y="3253742"/>
                    <a:pt x="1160780" y="3253742"/>
                  </a:cubicBezTo>
                  <a:cubicBezTo>
                    <a:pt x="1170940" y="3252472"/>
                    <a:pt x="1177290" y="3258822"/>
                    <a:pt x="1183640" y="3265172"/>
                  </a:cubicBezTo>
                  <a:cubicBezTo>
                    <a:pt x="1186180" y="3267712"/>
                    <a:pt x="1191260" y="3268982"/>
                    <a:pt x="1193800" y="3268982"/>
                  </a:cubicBezTo>
                  <a:cubicBezTo>
                    <a:pt x="1201420" y="3271522"/>
                    <a:pt x="1210310" y="3272792"/>
                    <a:pt x="1216660" y="3277872"/>
                  </a:cubicBezTo>
                  <a:cubicBezTo>
                    <a:pt x="1220470" y="3280412"/>
                    <a:pt x="1225550" y="3284222"/>
                    <a:pt x="1229360" y="3284222"/>
                  </a:cubicBezTo>
                  <a:cubicBezTo>
                    <a:pt x="1235710" y="3284222"/>
                    <a:pt x="1238250" y="3289302"/>
                    <a:pt x="1240790" y="3293112"/>
                  </a:cubicBezTo>
                  <a:cubicBezTo>
                    <a:pt x="1248410" y="3294382"/>
                    <a:pt x="1256030" y="3294382"/>
                    <a:pt x="1259840" y="3302002"/>
                  </a:cubicBezTo>
                  <a:cubicBezTo>
                    <a:pt x="1259840" y="3303272"/>
                    <a:pt x="1261110" y="3303272"/>
                    <a:pt x="1262380" y="3303272"/>
                  </a:cubicBezTo>
                  <a:cubicBezTo>
                    <a:pt x="1267460" y="3304542"/>
                    <a:pt x="1272540" y="3305812"/>
                    <a:pt x="1277620" y="3308352"/>
                  </a:cubicBezTo>
                  <a:cubicBezTo>
                    <a:pt x="1280160" y="3309622"/>
                    <a:pt x="1282700" y="3312162"/>
                    <a:pt x="1286510" y="3314702"/>
                  </a:cubicBezTo>
                  <a:cubicBezTo>
                    <a:pt x="1287780" y="3314702"/>
                    <a:pt x="1287780" y="3315972"/>
                    <a:pt x="1289050" y="3315972"/>
                  </a:cubicBezTo>
                  <a:cubicBezTo>
                    <a:pt x="1297940" y="3315972"/>
                    <a:pt x="1300480" y="3322322"/>
                    <a:pt x="1305560" y="3327402"/>
                  </a:cubicBezTo>
                  <a:cubicBezTo>
                    <a:pt x="1313180" y="3333752"/>
                    <a:pt x="1322070" y="3340102"/>
                    <a:pt x="1328420" y="3347722"/>
                  </a:cubicBezTo>
                  <a:cubicBezTo>
                    <a:pt x="1332230" y="3352802"/>
                    <a:pt x="1338580" y="3355342"/>
                    <a:pt x="1342390" y="3357882"/>
                  </a:cubicBezTo>
                  <a:lnTo>
                    <a:pt x="1350010" y="3361692"/>
                  </a:lnTo>
                  <a:cubicBezTo>
                    <a:pt x="1352550" y="3364232"/>
                    <a:pt x="1355090" y="3366772"/>
                    <a:pt x="1358900" y="3369312"/>
                  </a:cubicBezTo>
                  <a:cubicBezTo>
                    <a:pt x="1362710" y="3370582"/>
                    <a:pt x="1363980" y="3375662"/>
                    <a:pt x="1369060" y="3374392"/>
                  </a:cubicBezTo>
                  <a:cubicBezTo>
                    <a:pt x="1371600" y="3374392"/>
                    <a:pt x="1374140" y="3375662"/>
                    <a:pt x="1376680" y="3376932"/>
                  </a:cubicBezTo>
                  <a:cubicBezTo>
                    <a:pt x="1380490" y="3379472"/>
                    <a:pt x="1381760" y="3382012"/>
                    <a:pt x="1386840" y="3382012"/>
                  </a:cubicBezTo>
                  <a:cubicBezTo>
                    <a:pt x="1389380" y="3382012"/>
                    <a:pt x="1391920" y="3384552"/>
                    <a:pt x="1393190" y="3385822"/>
                  </a:cubicBezTo>
                  <a:cubicBezTo>
                    <a:pt x="1399540" y="3388362"/>
                    <a:pt x="1405890" y="3388362"/>
                    <a:pt x="1409700" y="3380742"/>
                  </a:cubicBezTo>
                  <a:lnTo>
                    <a:pt x="1410970" y="3379472"/>
                  </a:lnTo>
                  <a:cubicBezTo>
                    <a:pt x="1416050" y="3382012"/>
                    <a:pt x="1416050" y="3376932"/>
                    <a:pt x="1417320" y="3374392"/>
                  </a:cubicBezTo>
                  <a:cubicBezTo>
                    <a:pt x="1418590" y="3373122"/>
                    <a:pt x="1421130" y="3371852"/>
                    <a:pt x="1422400" y="3370582"/>
                  </a:cubicBezTo>
                  <a:cubicBezTo>
                    <a:pt x="1424940" y="3368042"/>
                    <a:pt x="1427480" y="3366772"/>
                    <a:pt x="1431290" y="3364232"/>
                  </a:cubicBezTo>
                  <a:cubicBezTo>
                    <a:pt x="1432560" y="3362962"/>
                    <a:pt x="1435100" y="3361692"/>
                    <a:pt x="1436370" y="3361692"/>
                  </a:cubicBezTo>
                  <a:cubicBezTo>
                    <a:pt x="1442720" y="3361692"/>
                    <a:pt x="1446530" y="3359152"/>
                    <a:pt x="1451610" y="3354072"/>
                  </a:cubicBezTo>
                  <a:cubicBezTo>
                    <a:pt x="1455420" y="3350262"/>
                    <a:pt x="1461770" y="3347722"/>
                    <a:pt x="1466850" y="3345182"/>
                  </a:cubicBezTo>
                  <a:cubicBezTo>
                    <a:pt x="1471930" y="3342642"/>
                    <a:pt x="1477010" y="3340102"/>
                    <a:pt x="1483360" y="3338832"/>
                  </a:cubicBezTo>
                  <a:cubicBezTo>
                    <a:pt x="1487170" y="3337562"/>
                    <a:pt x="1490980" y="3337562"/>
                    <a:pt x="1494790" y="3337562"/>
                  </a:cubicBezTo>
                  <a:lnTo>
                    <a:pt x="1497330" y="3337562"/>
                  </a:lnTo>
                  <a:cubicBezTo>
                    <a:pt x="1502410" y="3335021"/>
                    <a:pt x="1507490" y="3331212"/>
                    <a:pt x="1513840" y="3328671"/>
                  </a:cubicBezTo>
                  <a:lnTo>
                    <a:pt x="1517650" y="3328671"/>
                  </a:lnTo>
                  <a:cubicBezTo>
                    <a:pt x="1524000" y="3331212"/>
                    <a:pt x="1530350" y="3331212"/>
                    <a:pt x="1536700" y="3326131"/>
                  </a:cubicBezTo>
                  <a:cubicBezTo>
                    <a:pt x="1537970" y="3324861"/>
                    <a:pt x="1540510" y="3323591"/>
                    <a:pt x="1541780" y="3322321"/>
                  </a:cubicBezTo>
                  <a:cubicBezTo>
                    <a:pt x="1548130" y="3324862"/>
                    <a:pt x="1554480" y="3329942"/>
                    <a:pt x="1562100" y="3329942"/>
                  </a:cubicBezTo>
                  <a:cubicBezTo>
                    <a:pt x="1564640" y="3329942"/>
                    <a:pt x="1568450" y="3328671"/>
                    <a:pt x="1570990" y="3327401"/>
                  </a:cubicBezTo>
                  <a:cubicBezTo>
                    <a:pt x="1576070" y="3327401"/>
                    <a:pt x="1581150" y="3327401"/>
                    <a:pt x="1584960" y="3326131"/>
                  </a:cubicBezTo>
                  <a:cubicBezTo>
                    <a:pt x="1590040" y="3324861"/>
                    <a:pt x="1596390" y="3326131"/>
                    <a:pt x="1601470" y="3323591"/>
                  </a:cubicBezTo>
                  <a:cubicBezTo>
                    <a:pt x="1604010" y="3317241"/>
                    <a:pt x="1605280" y="3317241"/>
                    <a:pt x="1611630" y="3318511"/>
                  </a:cubicBezTo>
                  <a:cubicBezTo>
                    <a:pt x="1619250" y="3319781"/>
                    <a:pt x="1624330" y="3318511"/>
                    <a:pt x="1629410" y="3312161"/>
                  </a:cubicBezTo>
                  <a:cubicBezTo>
                    <a:pt x="1631950" y="3308351"/>
                    <a:pt x="1638300" y="3308351"/>
                    <a:pt x="1642110" y="3305811"/>
                  </a:cubicBezTo>
                  <a:cubicBezTo>
                    <a:pt x="1643380" y="3305811"/>
                    <a:pt x="1644650" y="3304541"/>
                    <a:pt x="1645920" y="3304541"/>
                  </a:cubicBezTo>
                  <a:cubicBezTo>
                    <a:pt x="1648460" y="3303271"/>
                    <a:pt x="1649730" y="3303271"/>
                    <a:pt x="1652270" y="3302001"/>
                  </a:cubicBezTo>
                  <a:cubicBezTo>
                    <a:pt x="1658620" y="3299461"/>
                    <a:pt x="1664970" y="3298191"/>
                    <a:pt x="1671320" y="3294381"/>
                  </a:cubicBezTo>
                  <a:cubicBezTo>
                    <a:pt x="1677670" y="3290571"/>
                    <a:pt x="1682750" y="3288031"/>
                    <a:pt x="1689100" y="3293111"/>
                  </a:cubicBezTo>
                  <a:lnTo>
                    <a:pt x="1691640" y="3293111"/>
                  </a:lnTo>
                  <a:cubicBezTo>
                    <a:pt x="1694180" y="3291841"/>
                    <a:pt x="1695450" y="3291841"/>
                    <a:pt x="1697990" y="3290571"/>
                  </a:cubicBezTo>
                  <a:cubicBezTo>
                    <a:pt x="1697990" y="3286761"/>
                    <a:pt x="1697990" y="3281681"/>
                    <a:pt x="1703070" y="3277871"/>
                  </a:cubicBezTo>
                  <a:cubicBezTo>
                    <a:pt x="1704340" y="3276601"/>
                    <a:pt x="1704340" y="3274061"/>
                    <a:pt x="1706880" y="3272791"/>
                  </a:cubicBezTo>
                  <a:cubicBezTo>
                    <a:pt x="1709420" y="3270251"/>
                    <a:pt x="1713230" y="3270251"/>
                    <a:pt x="1715770" y="3271521"/>
                  </a:cubicBezTo>
                  <a:cubicBezTo>
                    <a:pt x="1717040" y="3272791"/>
                    <a:pt x="1719580" y="3271521"/>
                    <a:pt x="1720849" y="3271521"/>
                  </a:cubicBezTo>
                  <a:cubicBezTo>
                    <a:pt x="1728470" y="3270251"/>
                    <a:pt x="1737360" y="3270251"/>
                    <a:pt x="1744979" y="3268981"/>
                  </a:cubicBezTo>
                  <a:cubicBezTo>
                    <a:pt x="1752599" y="3267710"/>
                    <a:pt x="1760219" y="3266440"/>
                    <a:pt x="1767839" y="3263901"/>
                  </a:cubicBezTo>
                  <a:cubicBezTo>
                    <a:pt x="1772919" y="3261360"/>
                    <a:pt x="1777999" y="3262631"/>
                    <a:pt x="1783079" y="3262631"/>
                  </a:cubicBezTo>
                  <a:cubicBezTo>
                    <a:pt x="1793239" y="3263901"/>
                    <a:pt x="1802129" y="3263901"/>
                    <a:pt x="1811019" y="3258821"/>
                  </a:cubicBezTo>
                  <a:lnTo>
                    <a:pt x="1808479" y="3256281"/>
                  </a:lnTo>
                  <a:cubicBezTo>
                    <a:pt x="1811019" y="3255010"/>
                    <a:pt x="1813559" y="3255010"/>
                    <a:pt x="1817369" y="3255010"/>
                  </a:cubicBezTo>
                  <a:cubicBezTo>
                    <a:pt x="1819909" y="3258820"/>
                    <a:pt x="1823719" y="3256281"/>
                    <a:pt x="1826259" y="3253740"/>
                  </a:cubicBezTo>
                  <a:cubicBezTo>
                    <a:pt x="1830069" y="3249930"/>
                    <a:pt x="1833879" y="3251200"/>
                    <a:pt x="1838959" y="3251200"/>
                  </a:cubicBezTo>
                  <a:cubicBezTo>
                    <a:pt x="1844039" y="3252470"/>
                    <a:pt x="1850389" y="3249930"/>
                    <a:pt x="1856739" y="3248660"/>
                  </a:cubicBezTo>
                  <a:cubicBezTo>
                    <a:pt x="1858009" y="3248660"/>
                    <a:pt x="1859279" y="3246120"/>
                    <a:pt x="1859279" y="3244850"/>
                  </a:cubicBezTo>
                  <a:cubicBezTo>
                    <a:pt x="1861819" y="3244850"/>
                    <a:pt x="1864359" y="3243580"/>
                    <a:pt x="1868169" y="3243580"/>
                  </a:cubicBezTo>
                  <a:lnTo>
                    <a:pt x="1873249" y="3243580"/>
                  </a:lnTo>
                  <a:cubicBezTo>
                    <a:pt x="1878329" y="3246120"/>
                    <a:pt x="1883409" y="3246120"/>
                    <a:pt x="1888489" y="3243580"/>
                  </a:cubicBezTo>
                  <a:cubicBezTo>
                    <a:pt x="1889759" y="3242310"/>
                    <a:pt x="1892299" y="3242310"/>
                    <a:pt x="1893569" y="3242310"/>
                  </a:cubicBezTo>
                  <a:cubicBezTo>
                    <a:pt x="1897379" y="3241040"/>
                    <a:pt x="1901189" y="3242310"/>
                    <a:pt x="1903729" y="3238500"/>
                  </a:cubicBezTo>
                  <a:cubicBezTo>
                    <a:pt x="1904999" y="3237230"/>
                    <a:pt x="1907539" y="3238500"/>
                    <a:pt x="1910079" y="3237230"/>
                  </a:cubicBezTo>
                  <a:lnTo>
                    <a:pt x="1946910" y="3237230"/>
                  </a:lnTo>
                  <a:cubicBezTo>
                    <a:pt x="1951990" y="3237230"/>
                    <a:pt x="1958340" y="3238500"/>
                    <a:pt x="1963420" y="3239770"/>
                  </a:cubicBezTo>
                  <a:cubicBezTo>
                    <a:pt x="1969770" y="3241040"/>
                    <a:pt x="1974850" y="3239770"/>
                    <a:pt x="1979930" y="3238500"/>
                  </a:cubicBezTo>
                  <a:lnTo>
                    <a:pt x="1988820" y="3238500"/>
                  </a:lnTo>
                  <a:cubicBezTo>
                    <a:pt x="1992630" y="3238500"/>
                    <a:pt x="1996440" y="3239770"/>
                    <a:pt x="2000250" y="3238500"/>
                  </a:cubicBezTo>
                  <a:cubicBezTo>
                    <a:pt x="2002790" y="3238500"/>
                    <a:pt x="2004060" y="3235960"/>
                    <a:pt x="2005330" y="3233420"/>
                  </a:cubicBezTo>
                  <a:cubicBezTo>
                    <a:pt x="2007870" y="3229610"/>
                    <a:pt x="2011680" y="3228340"/>
                    <a:pt x="2016760" y="3228340"/>
                  </a:cubicBezTo>
                  <a:cubicBezTo>
                    <a:pt x="2020570" y="3228340"/>
                    <a:pt x="2024380" y="3227070"/>
                    <a:pt x="2028190" y="3225800"/>
                  </a:cubicBezTo>
                  <a:lnTo>
                    <a:pt x="2030730" y="3225800"/>
                  </a:lnTo>
                  <a:cubicBezTo>
                    <a:pt x="2035810" y="3233420"/>
                    <a:pt x="2043430" y="3228340"/>
                    <a:pt x="2049780" y="3229610"/>
                  </a:cubicBezTo>
                  <a:lnTo>
                    <a:pt x="2052320" y="3229610"/>
                  </a:lnTo>
                  <a:cubicBezTo>
                    <a:pt x="2057399" y="3232150"/>
                    <a:pt x="2063749" y="3234690"/>
                    <a:pt x="2068830" y="3235960"/>
                  </a:cubicBezTo>
                  <a:cubicBezTo>
                    <a:pt x="2075180" y="3237230"/>
                    <a:pt x="2080260" y="3243580"/>
                    <a:pt x="2085340" y="3243580"/>
                  </a:cubicBezTo>
                  <a:cubicBezTo>
                    <a:pt x="2094230" y="3243580"/>
                    <a:pt x="2101850" y="3249930"/>
                    <a:pt x="2109470" y="3251200"/>
                  </a:cubicBezTo>
                  <a:cubicBezTo>
                    <a:pt x="2115820" y="3252470"/>
                    <a:pt x="2122170" y="3255010"/>
                    <a:pt x="2128520" y="3257550"/>
                  </a:cubicBezTo>
                  <a:cubicBezTo>
                    <a:pt x="2131060" y="3258820"/>
                    <a:pt x="2134870" y="3257550"/>
                    <a:pt x="2137410" y="3257550"/>
                  </a:cubicBezTo>
                  <a:cubicBezTo>
                    <a:pt x="2145030" y="3258820"/>
                    <a:pt x="2152649" y="3258820"/>
                    <a:pt x="2160270" y="3260090"/>
                  </a:cubicBezTo>
                  <a:lnTo>
                    <a:pt x="2161540" y="3260090"/>
                  </a:lnTo>
                  <a:cubicBezTo>
                    <a:pt x="2170430" y="3258820"/>
                    <a:pt x="2179320" y="3261360"/>
                    <a:pt x="2188210" y="3261360"/>
                  </a:cubicBezTo>
                  <a:cubicBezTo>
                    <a:pt x="2189480" y="3035300"/>
                    <a:pt x="2183130" y="2809240"/>
                    <a:pt x="2175510" y="2583181"/>
                  </a:cubicBezTo>
                  <a:cubicBezTo>
                    <a:pt x="2167890" y="2368551"/>
                    <a:pt x="2160270" y="2153920"/>
                    <a:pt x="2159000" y="1939291"/>
                  </a:cubicBezTo>
                  <a:cubicBezTo>
                    <a:pt x="2159000" y="1831341"/>
                    <a:pt x="2160270" y="1724661"/>
                    <a:pt x="2162810" y="1616711"/>
                  </a:cubicBezTo>
                  <a:cubicBezTo>
                    <a:pt x="2166620" y="1508761"/>
                    <a:pt x="2174240" y="1400811"/>
                    <a:pt x="2179320" y="1292861"/>
                  </a:cubicBezTo>
                  <a:cubicBezTo>
                    <a:pt x="2194560" y="951231"/>
                    <a:pt x="2185670" y="608331"/>
                    <a:pt x="2180590" y="266701"/>
                  </a:cubicBezTo>
                  <a:cubicBezTo>
                    <a:pt x="2176780" y="265431"/>
                    <a:pt x="2174240" y="264161"/>
                    <a:pt x="2171700" y="262891"/>
                  </a:cubicBezTo>
                  <a:cubicBezTo>
                    <a:pt x="2167890" y="260351"/>
                    <a:pt x="2164080" y="259081"/>
                    <a:pt x="2159000" y="260351"/>
                  </a:cubicBezTo>
                  <a:lnTo>
                    <a:pt x="2151380" y="260351"/>
                  </a:lnTo>
                  <a:cubicBezTo>
                    <a:pt x="2147570" y="260351"/>
                    <a:pt x="2142490" y="260351"/>
                    <a:pt x="2139950" y="265431"/>
                  </a:cubicBezTo>
                  <a:cubicBezTo>
                    <a:pt x="2139950" y="265431"/>
                    <a:pt x="2138680" y="266701"/>
                    <a:pt x="2137410" y="266701"/>
                  </a:cubicBezTo>
                  <a:lnTo>
                    <a:pt x="2132330" y="266701"/>
                  </a:lnTo>
                  <a:cubicBezTo>
                    <a:pt x="2131060" y="264161"/>
                    <a:pt x="2133600" y="259081"/>
                    <a:pt x="2127250" y="260351"/>
                  </a:cubicBezTo>
                  <a:cubicBezTo>
                    <a:pt x="2124710" y="260351"/>
                    <a:pt x="2120900" y="261621"/>
                    <a:pt x="2118360" y="261621"/>
                  </a:cubicBezTo>
                  <a:lnTo>
                    <a:pt x="2099310" y="261621"/>
                  </a:lnTo>
                  <a:cubicBezTo>
                    <a:pt x="2098040" y="259081"/>
                    <a:pt x="2096770" y="256541"/>
                    <a:pt x="2094230" y="252731"/>
                  </a:cubicBezTo>
                  <a:cubicBezTo>
                    <a:pt x="2092960" y="250191"/>
                    <a:pt x="2091690" y="248921"/>
                    <a:pt x="2087880" y="251461"/>
                  </a:cubicBezTo>
                  <a:cubicBezTo>
                    <a:pt x="2085340" y="252731"/>
                    <a:pt x="2084070" y="252731"/>
                    <a:pt x="2082800" y="250191"/>
                  </a:cubicBezTo>
                  <a:cubicBezTo>
                    <a:pt x="2078990" y="243841"/>
                    <a:pt x="2075180" y="238761"/>
                    <a:pt x="2067560" y="237491"/>
                  </a:cubicBezTo>
                  <a:cubicBezTo>
                    <a:pt x="2066290" y="237491"/>
                    <a:pt x="2065020" y="234950"/>
                    <a:pt x="2063750" y="233681"/>
                  </a:cubicBezTo>
                  <a:cubicBezTo>
                    <a:pt x="2061210" y="231141"/>
                    <a:pt x="2059940" y="228601"/>
                    <a:pt x="2056130" y="228601"/>
                  </a:cubicBezTo>
                  <a:cubicBezTo>
                    <a:pt x="2054860" y="228601"/>
                    <a:pt x="2052320" y="226061"/>
                    <a:pt x="2052320" y="224791"/>
                  </a:cubicBezTo>
                  <a:cubicBezTo>
                    <a:pt x="2051050" y="219711"/>
                    <a:pt x="2051050" y="215901"/>
                    <a:pt x="2051050" y="210821"/>
                  </a:cubicBezTo>
                  <a:cubicBezTo>
                    <a:pt x="2049780" y="205741"/>
                    <a:pt x="2047240" y="200661"/>
                    <a:pt x="2043430" y="198121"/>
                  </a:cubicBezTo>
                  <a:cubicBezTo>
                    <a:pt x="2037080" y="194311"/>
                    <a:pt x="2032000" y="189231"/>
                    <a:pt x="2025650" y="185421"/>
                  </a:cubicBezTo>
                  <a:cubicBezTo>
                    <a:pt x="2024380" y="184151"/>
                    <a:pt x="2021840" y="182881"/>
                    <a:pt x="2019300" y="182881"/>
                  </a:cubicBezTo>
                  <a:cubicBezTo>
                    <a:pt x="2015490" y="181611"/>
                    <a:pt x="2011680" y="180341"/>
                    <a:pt x="2007870" y="180341"/>
                  </a:cubicBezTo>
                  <a:cubicBezTo>
                    <a:pt x="2004060" y="180341"/>
                    <a:pt x="1998980" y="180341"/>
                    <a:pt x="1995170" y="182881"/>
                  </a:cubicBezTo>
                  <a:cubicBezTo>
                    <a:pt x="1987550" y="186691"/>
                    <a:pt x="1981200" y="181611"/>
                    <a:pt x="1974850" y="181611"/>
                  </a:cubicBezTo>
                  <a:cubicBezTo>
                    <a:pt x="1968500" y="180341"/>
                    <a:pt x="1962150" y="177801"/>
                    <a:pt x="1957070" y="176531"/>
                  </a:cubicBezTo>
                  <a:lnTo>
                    <a:pt x="1940560" y="176531"/>
                  </a:lnTo>
                  <a:cubicBezTo>
                    <a:pt x="1926590" y="179071"/>
                    <a:pt x="1915160" y="171451"/>
                    <a:pt x="1901190" y="170181"/>
                  </a:cubicBezTo>
                  <a:cubicBezTo>
                    <a:pt x="1897380" y="170181"/>
                    <a:pt x="1893570" y="166371"/>
                    <a:pt x="1889760" y="163831"/>
                  </a:cubicBezTo>
                  <a:cubicBezTo>
                    <a:pt x="1887220" y="161291"/>
                    <a:pt x="1884680" y="161291"/>
                    <a:pt x="1880870" y="162561"/>
                  </a:cubicBezTo>
                  <a:cubicBezTo>
                    <a:pt x="1875790" y="163831"/>
                    <a:pt x="1870710" y="162561"/>
                    <a:pt x="1865630" y="163831"/>
                  </a:cubicBezTo>
                  <a:cubicBezTo>
                    <a:pt x="1858010" y="166371"/>
                    <a:pt x="1851660" y="160021"/>
                    <a:pt x="1844040" y="160021"/>
                  </a:cubicBezTo>
                  <a:cubicBezTo>
                    <a:pt x="1837690" y="161291"/>
                    <a:pt x="1831340" y="161291"/>
                    <a:pt x="1824990" y="162561"/>
                  </a:cubicBezTo>
                  <a:lnTo>
                    <a:pt x="1809750" y="166371"/>
                  </a:lnTo>
                  <a:cubicBezTo>
                    <a:pt x="1799590" y="171451"/>
                    <a:pt x="1791970" y="165101"/>
                    <a:pt x="1783080" y="162561"/>
                  </a:cubicBezTo>
                  <a:cubicBezTo>
                    <a:pt x="1776730" y="161291"/>
                    <a:pt x="1772920" y="158751"/>
                    <a:pt x="1767840" y="154941"/>
                  </a:cubicBezTo>
                  <a:cubicBezTo>
                    <a:pt x="1762760" y="151131"/>
                    <a:pt x="1757680" y="154941"/>
                    <a:pt x="1753870" y="154941"/>
                  </a:cubicBezTo>
                  <a:cubicBezTo>
                    <a:pt x="1750060" y="154941"/>
                    <a:pt x="1747520" y="158751"/>
                    <a:pt x="1744980" y="160021"/>
                  </a:cubicBezTo>
                  <a:cubicBezTo>
                    <a:pt x="1741170" y="161291"/>
                    <a:pt x="1737360" y="161291"/>
                    <a:pt x="1733550" y="161291"/>
                  </a:cubicBezTo>
                  <a:cubicBezTo>
                    <a:pt x="1729740" y="161291"/>
                    <a:pt x="1724660" y="160021"/>
                    <a:pt x="1720850" y="161291"/>
                  </a:cubicBezTo>
                  <a:cubicBezTo>
                    <a:pt x="1714500" y="163831"/>
                    <a:pt x="1709420" y="167641"/>
                    <a:pt x="1704340" y="170181"/>
                  </a:cubicBezTo>
                  <a:cubicBezTo>
                    <a:pt x="1703070" y="171451"/>
                    <a:pt x="1701800" y="172721"/>
                    <a:pt x="1700530" y="172721"/>
                  </a:cubicBezTo>
                  <a:cubicBezTo>
                    <a:pt x="1691640" y="177801"/>
                    <a:pt x="1681480" y="179071"/>
                    <a:pt x="1670050" y="179071"/>
                  </a:cubicBezTo>
                  <a:cubicBezTo>
                    <a:pt x="1663700" y="179071"/>
                    <a:pt x="1657350" y="179071"/>
                    <a:pt x="1651000" y="177801"/>
                  </a:cubicBezTo>
                  <a:cubicBezTo>
                    <a:pt x="1647190" y="177801"/>
                    <a:pt x="1644650" y="173991"/>
                    <a:pt x="1642110" y="173991"/>
                  </a:cubicBezTo>
                  <a:cubicBezTo>
                    <a:pt x="1633220" y="172720"/>
                    <a:pt x="1625600" y="172720"/>
                    <a:pt x="1616710" y="172720"/>
                  </a:cubicBezTo>
                  <a:cubicBezTo>
                    <a:pt x="1615440" y="172720"/>
                    <a:pt x="1614170" y="173991"/>
                    <a:pt x="1612900" y="173991"/>
                  </a:cubicBezTo>
                  <a:cubicBezTo>
                    <a:pt x="1607820" y="176530"/>
                    <a:pt x="1602740" y="180341"/>
                    <a:pt x="1597660" y="182880"/>
                  </a:cubicBezTo>
                  <a:cubicBezTo>
                    <a:pt x="1588770" y="185420"/>
                    <a:pt x="1579880" y="187960"/>
                    <a:pt x="1570990" y="189230"/>
                  </a:cubicBezTo>
                  <a:lnTo>
                    <a:pt x="1567180" y="189230"/>
                  </a:lnTo>
                  <a:cubicBezTo>
                    <a:pt x="1559560" y="185420"/>
                    <a:pt x="1553210" y="189230"/>
                    <a:pt x="1545590" y="190501"/>
                  </a:cubicBezTo>
                  <a:cubicBezTo>
                    <a:pt x="1537970" y="193041"/>
                    <a:pt x="1530350" y="196851"/>
                    <a:pt x="1522730" y="199391"/>
                  </a:cubicBezTo>
                  <a:cubicBezTo>
                    <a:pt x="1520190" y="200661"/>
                    <a:pt x="1517650" y="199391"/>
                    <a:pt x="1515110" y="198120"/>
                  </a:cubicBezTo>
                  <a:cubicBezTo>
                    <a:pt x="1511300" y="196850"/>
                    <a:pt x="1508760" y="196850"/>
                    <a:pt x="1506220" y="199391"/>
                  </a:cubicBezTo>
                  <a:cubicBezTo>
                    <a:pt x="1504950" y="200661"/>
                    <a:pt x="1503680" y="200661"/>
                    <a:pt x="1502410" y="200661"/>
                  </a:cubicBezTo>
                  <a:cubicBezTo>
                    <a:pt x="1498600" y="201931"/>
                    <a:pt x="1494790" y="201931"/>
                    <a:pt x="1492250" y="203201"/>
                  </a:cubicBezTo>
                  <a:cubicBezTo>
                    <a:pt x="1487170" y="207011"/>
                    <a:pt x="1482090" y="205741"/>
                    <a:pt x="1477010" y="208281"/>
                  </a:cubicBezTo>
                  <a:cubicBezTo>
                    <a:pt x="1471930" y="210821"/>
                    <a:pt x="1466850" y="210821"/>
                    <a:pt x="1463040" y="214631"/>
                  </a:cubicBezTo>
                  <a:cubicBezTo>
                    <a:pt x="1461770" y="215901"/>
                    <a:pt x="1459230" y="215901"/>
                    <a:pt x="1456690" y="215901"/>
                  </a:cubicBezTo>
                  <a:cubicBezTo>
                    <a:pt x="1450340" y="217171"/>
                    <a:pt x="1445260" y="220981"/>
                    <a:pt x="1441450" y="226061"/>
                  </a:cubicBezTo>
                  <a:cubicBezTo>
                    <a:pt x="1436370" y="231141"/>
                    <a:pt x="1431290" y="234951"/>
                    <a:pt x="1426210" y="238761"/>
                  </a:cubicBezTo>
                  <a:cubicBezTo>
                    <a:pt x="1424940" y="240031"/>
                    <a:pt x="1421130" y="240031"/>
                    <a:pt x="1419860" y="240031"/>
                  </a:cubicBezTo>
                  <a:cubicBezTo>
                    <a:pt x="1414780" y="240031"/>
                    <a:pt x="1409700" y="238761"/>
                    <a:pt x="1405890" y="237491"/>
                  </a:cubicBezTo>
                  <a:cubicBezTo>
                    <a:pt x="1403350" y="237491"/>
                    <a:pt x="1402080" y="236220"/>
                    <a:pt x="1399540" y="236220"/>
                  </a:cubicBezTo>
                  <a:cubicBezTo>
                    <a:pt x="1391920" y="240030"/>
                    <a:pt x="1383030" y="237491"/>
                    <a:pt x="1375410" y="237491"/>
                  </a:cubicBezTo>
                  <a:cubicBezTo>
                    <a:pt x="1374140" y="237491"/>
                    <a:pt x="1371600" y="236220"/>
                    <a:pt x="1370330" y="234950"/>
                  </a:cubicBezTo>
                  <a:cubicBezTo>
                    <a:pt x="1365250" y="231141"/>
                    <a:pt x="1360170" y="231141"/>
                    <a:pt x="1355090" y="233680"/>
                  </a:cubicBezTo>
                  <a:cubicBezTo>
                    <a:pt x="1351280" y="234950"/>
                    <a:pt x="1347470" y="234950"/>
                    <a:pt x="1344930" y="232410"/>
                  </a:cubicBezTo>
                  <a:cubicBezTo>
                    <a:pt x="1339850" y="228600"/>
                    <a:pt x="1333500" y="226060"/>
                    <a:pt x="1327150" y="224790"/>
                  </a:cubicBezTo>
                  <a:cubicBezTo>
                    <a:pt x="1322070" y="223520"/>
                    <a:pt x="1316990" y="220980"/>
                    <a:pt x="1311910" y="218440"/>
                  </a:cubicBezTo>
                  <a:cubicBezTo>
                    <a:pt x="1309370" y="217170"/>
                    <a:pt x="1306830" y="218440"/>
                    <a:pt x="1304290" y="218440"/>
                  </a:cubicBezTo>
                  <a:cubicBezTo>
                    <a:pt x="1301750" y="218440"/>
                    <a:pt x="1300480" y="219710"/>
                    <a:pt x="1297940" y="219710"/>
                  </a:cubicBezTo>
                  <a:cubicBezTo>
                    <a:pt x="1290320" y="220980"/>
                    <a:pt x="1282700" y="223520"/>
                    <a:pt x="1276350" y="222250"/>
                  </a:cubicBezTo>
                  <a:cubicBezTo>
                    <a:pt x="1267461" y="219710"/>
                    <a:pt x="1258570" y="220980"/>
                    <a:pt x="1250950" y="215900"/>
                  </a:cubicBezTo>
                  <a:cubicBezTo>
                    <a:pt x="1247140" y="213360"/>
                    <a:pt x="1245870" y="215900"/>
                    <a:pt x="1243330" y="215900"/>
                  </a:cubicBezTo>
                  <a:cubicBezTo>
                    <a:pt x="1242061" y="215900"/>
                    <a:pt x="1240791" y="215900"/>
                    <a:pt x="1238250" y="217170"/>
                  </a:cubicBezTo>
                  <a:cubicBezTo>
                    <a:pt x="1236980" y="220980"/>
                    <a:pt x="1231900" y="223520"/>
                    <a:pt x="1225550" y="220980"/>
                  </a:cubicBezTo>
                  <a:cubicBezTo>
                    <a:pt x="1221740" y="219710"/>
                    <a:pt x="1219200" y="219710"/>
                    <a:pt x="1215390" y="220980"/>
                  </a:cubicBezTo>
                  <a:cubicBezTo>
                    <a:pt x="1211580" y="222250"/>
                    <a:pt x="1207770" y="222250"/>
                    <a:pt x="1202690" y="223520"/>
                  </a:cubicBezTo>
                  <a:lnTo>
                    <a:pt x="1201420" y="223520"/>
                  </a:lnTo>
                  <a:cubicBezTo>
                    <a:pt x="1191260" y="229870"/>
                    <a:pt x="1181100" y="224791"/>
                    <a:pt x="1169670" y="224791"/>
                  </a:cubicBezTo>
                  <a:lnTo>
                    <a:pt x="1163320" y="224791"/>
                  </a:lnTo>
                  <a:cubicBezTo>
                    <a:pt x="1155700" y="226061"/>
                    <a:pt x="1151890" y="219711"/>
                    <a:pt x="1146810" y="215900"/>
                  </a:cubicBezTo>
                  <a:cubicBezTo>
                    <a:pt x="1141730" y="212090"/>
                    <a:pt x="1136650" y="207010"/>
                    <a:pt x="1131570" y="204470"/>
                  </a:cubicBezTo>
                  <a:cubicBezTo>
                    <a:pt x="1130300" y="203200"/>
                    <a:pt x="1126490" y="204470"/>
                    <a:pt x="1123950" y="204470"/>
                  </a:cubicBezTo>
                  <a:lnTo>
                    <a:pt x="1112520" y="204470"/>
                  </a:lnTo>
                  <a:lnTo>
                    <a:pt x="1111250" y="203200"/>
                  </a:lnTo>
                  <a:cubicBezTo>
                    <a:pt x="1102361" y="205741"/>
                    <a:pt x="1097280" y="200660"/>
                    <a:pt x="1090930" y="195580"/>
                  </a:cubicBezTo>
                  <a:cubicBezTo>
                    <a:pt x="1087120" y="193040"/>
                    <a:pt x="1082041" y="190500"/>
                    <a:pt x="1078230" y="189230"/>
                  </a:cubicBezTo>
                  <a:cubicBezTo>
                    <a:pt x="1073150" y="186690"/>
                    <a:pt x="1066800" y="185420"/>
                    <a:pt x="1064261" y="179070"/>
                  </a:cubicBezTo>
                  <a:cubicBezTo>
                    <a:pt x="1062991" y="176530"/>
                    <a:pt x="1060450" y="176530"/>
                    <a:pt x="1059180" y="173990"/>
                  </a:cubicBezTo>
                  <a:cubicBezTo>
                    <a:pt x="1057911" y="171450"/>
                    <a:pt x="1056641" y="168910"/>
                    <a:pt x="1056641" y="167640"/>
                  </a:cubicBezTo>
                  <a:cubicBezTo>
                    <a:pt x="1056641" y="165100"/>
                    <a:pt x="1057911" y="162560"/>
                    <a:pt x="1059180" y="160020"/>
                  </a:cubicBezTo>
                  <a:cubicBezTo>
                    <a:pt x="1060450" y="156210"/>
                    <a:pt x="1057911" y="152400"/>
                    <a:pt x="1054100" y="149860"/>
                  </a:cubicBezTo>
                  <a:cubicBezTo>
                    <a:pt x="1052830" y="148590"/>
                    <a:pt x="1050290" y="148590"/>
                    <a:pt x="1050290" y="147320"/>
                  </a:cubicBezTo>
                  <a:cubicBezTo>
                    <a:pt x="1047750" y="139700"/>
                    <a:pt x="1041400" y="137160"/>
                    <a:pt x="1036320" y="130810"/>
                  </a:cubicBezTo>
                  <a:cubicBezTo>
                    <a:pt x="1032510" y="127000"/>
                    <a:pt x="1029970" y="121920"/>
                    <a:pt x="1027430" y="116840"/>
                  </a:cubicBezTo>
                  <a:cubicBezTo>
                    <a:pt x="1024891" y="114300"/>
                    <a:pt x="1023620" y="111760"/>
                    <a:pt x="1019811" y="109220"/>
                  </a:cubicBezTo>
                  <a:cubicBezTo>
                    <a:pt x="1010921" y="105410"/>
                    <a:pt x="1002030" y="101600"/>
                    <a:pt x="993141" y="96520"/>
                  </a:cubicBezTo>
                  <a:cubicBezTo>
                    <a:pt x="993141" y="106680"/>
                    <a:pt x="990601" y="104140"/>
                    <a:pt x="989330" y="101600"/>
                  </a:cubicBezTo>
                  <a:cubicBezTo>
                    <a:pt x="989330" y="97790"/>
                    <a:pt x="986791" y="96520"/>
                    <a:pt x="982980" y="96520"/>
                  </a:cubicBezTo>
                  <a:cubicBezTo>
                    <a:pt x="982980" y="96520"/>
                    <a:pt x="981711" y="96520"/>
                    <a:pt x="981711" y="95250"/>
                  </a:cubicBezTo>
                  <a:cubicBezTo>
                    <a:pt x="980441" y="87630"/>
                    <a:pt x="974091" y="90170"/>
                    <a:pt x="970280" y="88900"/>
                  </a:cubicBezTo>
                  <a:cubicBezTo>
                    <a:pt x="967741" y="87630"/>
                    <a:pt x="965200" y="86360"/>
                    <a:pt x="962661" y="87630"/>
                  </a:cubicBezTo>
                  <a:cubicBezTo>
                    <a:pt x="957580" y="88900"/>
                    <a:pt x="953771" y="85090"/>
                    <a:pt x="948691" y="83820"/>
                  </a:cubicBezTo>
                  <a:cubicBezTo>
                    <a:pt x="947421" y="83820"/>
                    <a:pt x="946151" y="83820"/>
                    <a:pt x="944880" y="85090"/>
                  </a:cubicBezTo>
                  <a:cubicBezTo>
                    <a:pt x="942341" y="87630"/>
                    <a:pt x="939800" y="87630"/>
                    <a:pt x="935991" y="85090"/>
                  </a:cubicBezTo>
                  <a:cubicBezTo>
                    <a:pt x="930911" y="81280"/>
                    <a:pt x="925830" y="81280"/>
                    <a:pt x="919480" y="83820"/>
                  </a:cubicBezTo>
                  <a:cubicBezTo>
                    <a:pt x="916941" y="85090"/>
                    <a:pt x="914400" y="85090"/>
                    <a:pt x="911861" y="83820"/>
                  </a:cubicBezTo>
                  <a:cubicBezTo>
                    <a:pt x="906780" y="81280"/>
                    <a:pt x="901700" y="77470"/>
                    <a:pt x="895350" y="74930"/>
                  </a:cubicBezTo>
                  <a:cubicBezTo>
                    <a:pt x="894080" y="74930"/>
                    <a:pt x="892811" y="73660"/>
                    <a:pt x="891540" y="73660"/>
                  </a:cubicBezTo>
                  <a:cubicBezTo>
                    <a:pt x="883920" y="74930"/>
                    <a:pt x="877570" y="72390"/>
                    <a:pt x="869950" y="74930"/>
                  </a:cubicBezTo>
                  <a:cubicBezTo>
                    <a:pt x="866140" y="76200"/>
                    <a:pt x="861061" y="76200"/>
                    <a:pt x="858520" y="81280"/>
                  </a:cubicBezTo>
                  <a:cubicBezTo>
                    <a:pt x="857250" y="82550"/>
                    <a:pt x="853440" y="82550"/>
                    <a:pt x="850900" y="83820"/>
                  </a:cubicBezTo>
                  <a:cubicBezTo>
                    <a:pt x="844550" y="85090"/>
                    <a:pt x="838200" y="86360"/>
                    <a:pt x="831850" y="83820"/>
                  </a:cubicBezTo>
                  <a:cubicBezTo>
                    <a:pt x="826770" y="81280"/>
                    <a:pt x="820420" y="82550"/>
                    <a:pt x="815340" y="81280"/>
                  </a:cubicBezTo>
                  <a:cubicBezTo>
                    <a:pt x="811530" y="80010"/>
                    <a:pt x="808990" y="77470"/>
                    <a:pt x="806450" y="76200"/>
                  </a:cubicBezTo>
                  <a:cubicBezTo>
                    <a:pt x="805180" y="74930"/>
                    <a:pt x="803910" y="73660"/>
                    <a:pt x="802640" y="73660"/>
                  </a:cubicBezTo>
                  <a:cubicBezTo>
                    <a:pt x="795020" y="71120"/>
                    <a:pt x="788670" y="66040"/>
                    <a:pt x="784860" y="59690"/>
                  </a:cubicBezTo>
                  <a:cubicBezTo>
                    <a:pt x="782320" y="55880"/>
                    <a:pt x="778510" y="52070"/>
                    <a:pt x="775970" y="48260"/>
                  </a:cubicBezTo>
                  <a:cubicBezTo>
                    <a:pt x="767080" y="45720"/>
                    <a:pt x="768350" y="35560"/>
                    <a:pt x="763270" y="30480"/>
                  </a:cubicBezTo>
                  <a:cubicBezTo>
                    <a:pt x="759460" y="25400"/>
                    <a:pt x="755650" y="22860"/>
                    <a:pt x="749300" y="21590"/>
                  </a:cubicBezTo>
                  <a:lnTo>
                    <a:pt x="748030" y="21590"/>
                  </a:lnTo>
                  <a:cubicBezTo>
                    <a:pt x="741680" y="16510"/>
                    <a:pt x="735330" y="20320"/>
                    <a:pt x="727710" y="20320"/>
                  </a:cubicBezTo>
                  <a:cubicBezTo>
                    <a:pt x="725170" y="20320"/>
                    <a:pt x="721360" y="17780"/>
                    <a:pt x="718820" y="16510"/>
                  </a:cubicBezTo>
                  <a:cubicBezTo>
                    <a:pt x="717550" y="13970"/>
                    <a:pt x="716280" y="12700"/>
                    <a:pt x="715010" y="12700"/>
                  </a:cubicBezTo>
                  <a:cubicBezTo>
                    <a:pt x="707390" y="11430"/>
                    <a:pt x="701040" y="6350"/>
                    <a:pt x="694690" y="0"/>
                  </a:cubicBezTo>
                  <a:cubicBezTo>
                    <a:pt x="692150" y="1270"/>
                    <a:pt x="689610" y="2540"/>
                    <a:pt x="687070" y="2540"/>
                  </a:cubicBezTo>
                  <a:cubicBezTo>
                    <a:pt x="684530" y="3810"/>
                    <a:pt x="680720" y="3810"/>
                    <a:pt x="676910" y="3810"/>
                  </a:cubicBezTo>
                  <a:cubicBezTo>
                    <a:pt x="671830" y="2540"/>
                    <a:pt x="666750" y="3810"/>
                    <a:pt x="661670" y="7620"/>
                  </a:cubicBezTo>
                  <a:cubicBezTo>
                    <a:pt x="659130" y="8890"/>
                    <a:pt x="657860" y="10160"/>
                    <a:pt x="655320" y="11430"/>
                  </a:cubicBezTo>
                  <a:cubicBezTo>
                    <a:pt x="652780" y="12700"/>
                    <a:pt x="651510" y="15240"/>
                    <a:pt x="648970" y="16510"/>
                  </a:cubicBezTo>
                  <a:cubicBezTo>
                    <a:pt x="647700" y="17780"/>
                    <a:pt x="645160" y="17780"/>
                    <a:pt x="643890" y="19050"/>
                  </a:cubicBezTo>
                  <a:lnTo>
                    <a:pt x="636270" y="22860"/>
                  </a:lnTo>
                  <a:cubicBezTo>
                    <a:pt x="636270" y="22860"/>
                    <a:pt x="635000" y="24130"/>
                    <a:pt x="635000" y="22860"/>
                  </a:cubicBezTo>
                  <a:cubicBezTo>
                    <a:pt x="629920" y="20320"/>
                    <a:pt x="626110" y="25400"/>
                    <a:pt x="622300" y="27940"/>
                  </a:cubicBezTo>
                  <a:cubicBezTo>
                    <a:pt x="618490" y="30480"/>
                    <a:pt x="613410" y="30480"/>
                    <a:pt x="609600" y="33020"/>
                  </a:cubicBezTo>
                  <a:lnTo>
                    <a:pt x="608330" y="33020"/>
                  </a:lnTo>
                  <a:cubicBezTo>
                    <a:pt x="601980" y="34290"/>
                    <a:pt x="595630" y="36830"/>
                    <a:pt x="589280" y="38100"/>
                  </a:cubicBezTo>
                  <a:cubicBezTo>
                    <a:pt x="586740" y="38100"/>
                    <a:pt x="585470" y="39370"/>
                    <a:pt x="582930" y="40640"/>
                  </a:cubicBezTo>
                  <a:cubicBezTo>
                    <a:pt x="579120" y="41910"/>
                    <a:pt x="575310" y="44450"/>
                    <a:pt x="571500" y="45720"/>
                  </a:cubicBezTo>
                  <a:cubicBezTo>
                    <a:pt x="568960" y="46990"/>
                    <a:pt x="565150" y="48260"/>
                    <a:pt x="562610" y="49530"/>
                  </a:cubicBezTo>
                  <a:lnTo>
                    <a:pt x="558800" y="49530"/>
                  </a:lnTo>
                  <a:cubicBezTo>
                    <a:pt x="558800" y="49530"/>
                    <a:pt x="556260" y="49530"/>
                    <a:pt x="554990" y="52070"/>
                  </a:cubicBezTo>
                  <a:cubicBezTo>
                    <a:pt x="549910" y="49530"/>
                    <a:pt x="543560" y="48260"/>
                    <a:pt x="538480" y="45720"/>
                  </a:cubicBezTo>
                  <a:cubicBezTo>
                    <a:pt x="534670" y="44450"/>
                    <a:pt x="525780" y="46990"/>
                    <a:pt x="523240" y="50800"/>
                  </a:cubicBezTo>
                  <a:cubicBezTo>
                    <a:pt x="521970" y="52070"/>
                    <a:pt x="520700" y="53340"/>
                    <a:pt x="519430" y="53340"/>
                  </a:cubicBezTo>
                  <a:cubicBezTo>
                    <a:pt x="518160" y="53340"/>
                    <a:pt x="515620" y="52070"/>
                    <a:pt x="514350" y="52070"/>
                  </a:cubicBezTo>
                  <a:cubicBezTo>
                    <a:pt x="513080" y="52070"/>
                    <a:pt x="511810" y="53340"/>
                    <a:pt x="509270" y="53340"/>
                  </a:cubicBezTo>
                  <a:cubicBezTo>
                    <a:pt x="509270" y="54610"/>
                    <a:pt x="510540" y="55880"/>
                    <a:pt x="510540" y="57150"/>
                  </a:cubicBezTo>
                  <a:cubicBezTo>
                    <a:pt x="506730" y="58420"/>
                    <a:pt x="500380" y="68580"/>
                    <a:pt x="500380" y="73660"/>
                  </a:cubicBezTo>
                  <a:cubicBezTo>
                    <a:pt x="494030" y="76200"/>
                    <a:pt x="486410" y="77470"/>
                    <a:pt x="483870" y="85090"/>
                  </a:cubicBezTo>
                  <a:cubicBezTo>
                    <a:pt x="483870" y="86360"/>
                    <a:pt x="482600" y="86360"/>
                    <a:pt x="482600" y="87630"/>
                  </a:cubicBezTo>
                  <a:cubicBezTo>
                    <a:pt x="474980" y="88900"/>
                    <a:pt x="473710" y="96520"/>
                    <a:pt x="469900" y="102870"/>
                  </a:cubicBezTo>
                  <a:lnTo>
                    <a:pt x="469900" y="105410"/>
                  </a:lnTo>
                  <a:cubicBezTo>
                    <a:pt x="468630" y="105410"/>
                    <a:pt x="467360" y="106680"/>
                    <a:pt x="466090" y="106680"/>
                  </a:cubicBezTo>
                  <a:cubicBezTo>
                    <a:pt x="461010" y="109220"/>
                    <a:pt x="458470" y="113030"/>
                    <a:pt x="457200" y="119380"/>
                  </a:cubicBezTo>
                  <a:cubicBezTo>
                    <a:pt x="455930" y="125730"/>
                    <a:pt x="455930" y="130810"/>
                    <a:pt x="454660" y="137160"/>
                  </a:cubicBezTo>
                  <a:cubicBezTo>
                    <a:pt x="452120" y="135890"/>
                    <a:pt x="448310" y="138430"/>
                    <a:pt x="447040" y="134620"/>
                  </a:cubicBezTo>
                  <a:lnTo>
                    <a:pt x="444500" y="134620"/>
                  </a:lnTo>
                  <a:cubicBezTo>
                    <a:pt x="440690" y="139700"/>
                    <a:pt x="436880" y="144780"/>
                    <a:pt x="433070" y="148590"/>
                  </a:cubicBezTo>
                  <a:cubicBezTo>
                    <a:pt x="429260" y="151130"/>
                    <a:pt x="425450" y="152400"/>
                    <a:pt x="420370" y="154940"/>
                  </a:cubicBezTo>
                  <a:lnTo>
                    <a:pt x="420370" y="157480"/>
                  </a:lnTo>
                  <a:cubicBezTo>
                    <a:pt x="415290" y="156210"/>
                    <a:pt x="411480" y="154940"/>
                    <a:pt x="407670" y="152400"/>
                  </a:cubicBezTo>
                  <a:cubicBezTo>
                    <a:pt x="406400" y="152400"/>
                    <a:pt x="405130" y="151130"/>
                    <a:pt x="405130" y="151130"/>
                  </a:cubicBezTo>
                  <a:cubicBezTo>
                    <a:pt x="403860" y="151130"/>
                    <a:pt x="403860" y="149860"/>
                    <a:pt x="403860" y="149860"/>
                  </a:cubicBezTo>
                  <a:cubicBezTo>
                    <a:pt x="402590" y="149860"/>
                    <a:pt x="402590" y="151130"/>
                    <a:pt x="402590" y="152400"/>
                  </a:cubicBezTo>
                  <a:cubicBezTo>
                    <a:pt x="402590" y="157480"/>
                    <a:pt x="400050" y="156210"/>
                    <a:pt x="397510" y="154940"/>
                  </a:cubicBezTo>
                  <a:cubicBezTo>
                    <a:pt x="394970" y="153670"/>
                    <a:pt x="392430" y="153670"/>
                    <a:pt x="391160" y="157480"/>
                  </a:cubicBezTo>
                  <a:cubicBezTo>
                    <a:pt x="391160" y="158750"/>
                    <a:pt x="389890" y="160020"/>
                    <a:pt x="388620" y="160020"/>
                  </a:cubicBezTo>
                  <a:cubicBezTo>
                    <a:pt x="384810" y="161290"/>
                    <a:pt x="381000" y="162560"/>
                    <a:pt x="379730" y="166370"/>
                  </a:cubicBezTo>
                  <a:cubicBezTo>
                    <a:pt x="378460" y="168910"/>
                    <a:pt x="377190" y="170180"/>
                    <a:pt x="374650" y="172720"/>
                  </a:cubicBezTo>
                  <a:lnTo>
                    <a:pt x="355600" y="172720"/>
                  </a:lnTo>
                  <a:cubicBezTo>
                    <a:pt x="353060" y="172720"/>
                    <a:pt x="350520" y="172720"/>
                    <a:pt x="347980" y="173990"/>
                  </a:cubicBezTo>
                  <a:cubicBezTo>
                    <a:pt x="345440" y="173990"/>
                    <a:pt x="342900" y="175260"/>
                    <a:pt x="339090" y="176530"/>
                  </a:cubicBezTo>
                  <a:cubicBezTo>
                    <a:pt x="336550" y="177800"/>
                    <a:pt x="332740" y="180340"/>
                    <a:pt x="330200" y="181610"/>
                  </a:cubicBezTo>
                  <a:cubicBezTo>
                    <a:pt x="328930" y="182880"/>
                    <a:pt x="327660" y="182880"/>
                    <a:pt x="326390" y="182880"/>
                  </a:cubicBezTo>
                  <a:cubicBezTo>
                    <a:pt x="320040" y="182880"/>
                    <a:pt x="316230" y="186690"/>
                    <a:pt x="312420" y="190500"/>
                  </a:cubicBezTo>
                  <a:cubicBezTo>
                    <a:pt x="308610" y="193040"/>
                    <a:pt x="306070" y="196850"/>
                    <a:pt x="302260" y="199390"/>
                  </a:cubicBezTo>
                  <a:cubicBezTo>
                    <a:pt x="299720" y="200660"/>
                    <a:pt x="297180" y="201930"/>
                    <a:pt x="295910" y="203200"/>
                  </a:cubicBezTo>
                  <a:cubicBezTo>
                    <a:pt x="293370" y="204470"/>
                    <a:pt x="292100" y="207010"/>
                    <a:pt x="289560" y="207010"/>
                  </a:cubicBezTo>
                  <a:cubicBezTo>
                    <a:pt x="287020" y="208280"/>
                    <a:pt x="283210" y="208280"/>
                    <a:pt x="280670" y="207010"/>
                  </a:cubicBezTo>
                  <a:cubicBezTo>
                    <a:pt x="276860" y="204470"/>
                    <a:pt x="273050" y="207010"/>
                    <a:pt x="270510" y="208280"/>
                  </a:cubicBezTo>
                  <a:cubicBezTo>
                    <a:pt x="266700" y="209550"/>
                    <a:pt x="264160" y="212090"/>
                    <a:pt x="261620" y="213360"/>
                  </a:cubicBezTo>
                  <a:cubicBezTo>
                    <a:pt x="262890" y="214630"/>
                    <a:pt x="262890" y="215900"/>
                    <a:pt x="264160" y="217170"/>
                  </a:cubicBezTo>
                  <a:lnTo>
                    <a:pt x="260350" y="217170"/>
                  </a:lnTo>
                  <a:cubicBezTo>
                    <a:pt x="260350" y="218440"/>
                    <a:pt x="259080" y="219710"/>
                    <a:pt x="259080" y="220980"/>
                  </a:cubicBezTo>
                  <a:cubicBezTo>
                    <a:pt x="257810" y="220980"/>
                    <a:pt x="256540" y="219710"/>
                    <a:pt x="256540" y="219710"/>
                  </a:cubicBezTo>
                  <a:cubicBezTo>
                    <a:pt x="252730" y="222250"/>
                    <a:pt x="248920" y="224790"/>
                    <a:pt x="245110" y="226060"/>
                  </a:cubicBezTo>
                  <a:cubicBezTo>
                    <a:pt x="243840" y="226060"/>
                    <a:pt x="242570" y="227330"/>
                    <a:pt x="242570" y="227330"/>
                  </a:cubicBezTo>
                  <a:cubicBezTo>
                    <a:pt x="237490" y="226060"/>
                    <a:pt x="231140" y="227330"/>
                    <a:pt x="227330" y="223520"/>
                  </a:cubicBezTo>
                  <a:cubicBezTo>
                    <a:pt x="224790" y="220980"/>
                    <a:pt x="220980" y="219710"/>
                    <a:pt x="218440" y="217170"/>
                  </a:cubicBezTo>
                  <a:cubicBezTo>
                    <a:pt x="214630" y="214630"/>
                    <a:pt x="209550" y="215900"/>
                    <a:pt x="205740" y="222250"/>
                  </a:cubicBezTo>
                  <a:lnTo>
                    <a:pt x="187960" y="204470"/>
                  </a:lnTo>
                  <a:cubicBezTo>
                    <a:pt x="186690" y="205740"/>
                    <a:pt x="184150" y="207010"/>
                    <a:pt x="182880" y="208280"/>
                  </a:cubicBezTo>
                  <a:cubicBezTo>
                    <a:pt x="181610" y="208280"/>
                    <a:pt x="181610" y="209550"/>
                    <a:pt x="180340" y="209550"/>
                  </a:cubicBezTo>
                  <a:cubicBezTo>
                    <a:pt x="175260" y="210820"/>
                    <a:pt x="170180" y="212090"/>
                    <a:pt x="163830" y="213360"/>
                  </a:cubicBezTo>
                  <a:cubicBezTo>
                    <a:pt x="160020" y="214630"/>
                    <a:pt x="157480" y="215900"/>
                    <a:pt x="157480" y="220980"/>
                  </a:cubicBezTo>
                  <a:cubicBezTo>
                    <a:pt x="152400" y="223520"/>
                    <a:pt x="147320" y="222250"/>
                    <a:pt x="143510" y="227330"/>
                  </a:cubicBezTo>
                  <a:lnTo>
                    <a:pt x="139700" y="227330"/>
                  </a:lnTo>
                  <a:cubicBezTo>
                    <a:pt x="132080" y="223520"/>
                    <a:pt x="125730" y="224790"/>
                    <a:pt x="120650" y="231140"/>
                  </a:cubicBezTo>
                  <a:cubicBezTo>
                    <a:pt x="119380" y="232410"/>
                    <a:pt x="118110" y="232410"/>
                    <a:pt x="115570" y="232410"/>
                  </a:cubicBezTo>
                  <a:cubicBezTo>
                    <a:pt x="109220" y="231140"/>
                    <a:pt x="104140" y="234950"/>
                    <a:pt x="99060" y="238760"/>
                  </a:cubicBezTo>
                  <a:cubicBezTo>
                    <a:pt x="96520" y="241300"/>
                    <a:pt x="93980" y="242570"/>
                    <a:pt x="90170" y="242570"/>
                  </a:cubicBezTo>
                  <a:cubicBezTo>
                    <a:pt x="83820" y="243840"/>
                    <a:pt x="78740" y="243840"/>
                    <a:pt x="72390" y="243840"/>
                  </a:cubicBezTo>
                  <a:cubicBezTo>
                    <a:pt x="72390" y="243840"/>
                    <a:pt x="71120" y="243840"/>
                    <a:pt x="71120" y="245110"/>
                  </a:cubicBezTo>
                  <a:cubicBezTo>
                    <a:pt x="66040" y="251460"/>
                    <a:pt x="59690" y="251460"/>
                    <a:pt x="52070" y="251460"/>
                  </a:cubicBezTo>
                  <a:cubicBezTo>
                    <a:pt x="44450" y="251460"/>
                    <a:pt x="36830" y="252730"/>
                    <a:pt x="30480" y="259080"/>
                  </a:cubicBezTo>
                  <a:cubicBezTo>
                    <a:pt x="26670" y="262890"/>
                    <a:pt x="21590" y="265430"/>
                    <a:pt x="16510" y="269240"/>
                  </a:cubicBezTo>
                  <a:cubicBezTo>
                    <a:pt x="15240" y="269240"/>
                    <a:pt x="13970" y="270510"/>
                    <a:pt x="13970" y="270510"/>
                  </a:cubicBezTo>
                  <a:cubicBezTo>
                    <a:pt x="10160" y="270510"/>
                    <a:pt x="5080" y="269240"/>
                    <a:pt x="1270" y="269240"/>
                  </a:cubicBezTo>
                  <a:cubicBezTo>
                    <a:pt x="0" y="284480"/>
                    <a:pt x="2540" y="300990"/>
                    <a:pt x="3810" y="317500"/>
                  </a:cubicBezTo>
                  <a:close/>
                </a:path>
              </a:pathLst>
            </a:custGeom>
            <a:blipFill>
              <a:blip r:embed="rId5">
                <a:alphaModFix amt="37000"/>
              </a:blip>
              <a:stretch>
                <a:fillRect l="-16732" t="0" r="-16732" b="0"/>
              </a:stretch>
            </a:blipFill>
          </p:spPr>
        </p:sp>
      </p:grpSp>
      <p:sp>
        <p:nvSpPr>
          <p:cNvPr name="TextBox 8" id="8"/>
          <p:cNvSpPr txBox="true"/>
          <p:nvPr/>
        </p:nvSpPr>
        <p:spPr>
          <a:xfrm rot="0">
            <a:off x="5329013" y="2250228"/>
            <a:ext cx="8838765" cy="6486525"/>
          </a:xfrm>
          <a:prstGeom prst="rect">
            <a:avLst/>
          </a:prstGeom>
        </p:spPr>
        <p:txBody>
          <a:bodyPr anchor="t" rtlCol="false" tIns="0" lIns="0" bIns="0" rIns="0">
            <a:spAutoFit/>
          </a:bodyPr>
          <a:lstStyle/>
          <a:p>
            <a:pPr>
              <a:lnSpc>
                <a:spcPts val="5039"/>
              </a:lnSpc>
            </a:pPr>
            <a:r>
              <a:rPr lang="en-US" sz="4199">
                <a:solidFill>
                  <a:srgbClr val="AC2B22"/>
                </a:solidFill>
                <a:latin typeface="Varela Round"/>
              </a:rPr>
              <a:t>•Salida de la Iglesia</a:t>
            </a:r>
            <a:r>
              <a:rPr lang="en-US" sz="4199">
                <a:solidFill>
                  <a:srgbClr val="302C2C"/>
                </a:solidFill>
                <a:latin typeface="Varela Round"/>
              </a:rPr>
              <a:t>-que habla de los pobres hacia una Iglesia-</a:t>
            </a:r>
            <a:r>
              <a:rPr lang="en-US" sz="4199">
                <a:solidFill>
                  <a:srgbClr val="00BF63"/>
                </a:solidFill>
                <a:latin typeface="Varela Round"/>
              </a:rPr>
              <a:t>que va a los pobres, </a:t>
            </a:r>
          </a:p>
          <a:p>
            <a:pPr>
              <a:lnSpc>
                <a:spcPts val="5039"/>
              </a:lnSpc>
            </a:pPr>
            <a:r>
              <a:rPr lang="en-US" sz="4199">
                <a:solidFill>
                  <a:srgbClr val="302C2C"/>
                </a:solidFill>
                <a:latin typeface="Varela Round"/>
              </a:rPr>
              <a:t>•Conversa con ellos, los abraza  y los defiende.</a:t>
            </a:r>
          </a:p>
          <a:p>
            <a:pPr>
              <a:lnSpc>
                <a:spcPts val="5039"/>
              </a:lnSpc>
            </a:pPr>
          </a:p>
          <a:p>
            <a:pPr>
              <a:lnSpc>
                <a:spcPts val="5039"/>
              </a:lnSpc>
            </a:pPr>
            <a:r>
              <a:rPr lang="en-US" sz="4199">
                <a:solidFill>
                  <a:srgbClr val="302C2C"/>
                </a:solidFill>
                <a:latin typeface="Varela Round"/>
              </a:rPr>
              <a:t>•Salida …hacia una Iglesia-de la revolución de la ternura,  de la misericordia  y del cuidado.</a:t>
            </a:r>
          </a:p>
          <a:p>
            <a:pPr algn="just">
              <a:lnSpc>
                <a:spcPts val="5879"/>
              </a:lnSpc>
            </a:pPr>
          </a:p>
        </p:txBody>
      </p:sp>
      <p:sp>
        <p:nvSpPr>
          <p:cNvPr name="Freeform 9" id="9"/>
          <p:cNvSpPr/>
          <p:nvPr/>
        </p:nvSpPr>
        <p:spPr>
          <a:xfrm flipH="false" flipV="false" rot="0">
            <a:off x="5329013" y="-1300216"/>
            <a:ext cx="16230600" cy="3550444"/>
          </a:xfrm>
          <a:custGeom>
            <a:avLst/>
            <a:gdLst/>
            <a:ahLst/>
            <a:cxnLst/>
            <a:rect r="r" b="b" t="t" l="l"/>
            <a:pathLst>
              <a:path h="3550444" w="16230600">
                <a:moveTo>
                  <a:pt x="0" y="0"/>
                </a:moveTo>
                <a:lnTo>
                  <a:pt x="16230600" y="0"/>
                </a:lnTo>
                <a:lnTo>
                  <a:pt x="16230600" y="3550444"/>
                </a:lnTo>
                <a:lnTo>
                  <a:pt x="0" y="3550444"/>
                </a:lnTo>
                <a:lnTo>
                  <a:pt x="0" y="0"/>
                </a:lnTo>
                <a:close/>
              </a:path>
            </a:pathLst>
          </a:custGeom>
          <a:blipFill>
            <a:blip r:embed="rId6"/>
            <a:stretch>
              <a:fillRect l="0" t="0" r="0" b="0"/>
            </a:stretch>
          </a:blipFill>
        </p:spPr>
      </p:sp>
      <p:sp>
        <p:nvSpPr>
          <p:cNvPr name="Freeform 10" id="10"/>
          <p:cNvSpPr/>
          <p:nvPr/>
        </p:nvSpPr>
        <p:spPr>
          <a:xfrm flipH="false" flipV="false" rot="-9334208">
            <a:off x="-1208752" y="7920162"/>
            <a:ext cx="8614985" cy="4055220"/>
          </a:xfrm>
          <a:custGeom>
            <a:avLst/>
            <a:gdLst/>
            <a:ahLst/>
            <a:cxnLst/>
            <a:rect r="r" b="b" t="t" l="l"/>
            <a:pathLst>
              <a:path h="4055220" w="8614985">
                <a:moveTo>
                  <a:pt x="0" y="0"/>
                </a:moveTo>
                <a:lnTo>
                  <a:pt x="8614985" y="0"/>
                </a:lnTo>
                <a:lnTo>
                  <a:pt x="8614985" y="4055220"/>
                </a:lnTo>
                <a:lnTo>
                  <a:pt x="0" y="4055220"/>
                </a:lnTo>
                <a:lnTo>
                  <a:pt x="0" y="0"/>
                </a:lnTo>
                <a:close/>
              </a:path>
            </a:pathLst>
          </a:custGeom>
          <a:blipFill>
            <a:blip r:embed="rId7"/>
            <a:stretch>
              <a:fillRect l="-106346" t="-67728" r="-12207" b="0"/>
            </a:stretch>
          </a:blipFill>
        </p:spPr>
      </p:sp>
      <p:sp>
        <p:nvSpPr>
          <p:cNvPr name="Freeform 11" id="11"/>
          <p:cNvSpPr/>
          <p:nvPr/>
        </p:nvSpPr>
        <p:spPr>
          <a:xfrm flipH="false" flipV="false" rot="-1647300">
            <a:off x="16613016" y="5330914"/>
            <a:ext cx="1509492" cy="4421577"/>
          </a:xfrm>
          <a:custGeom>
            <a:avLst/>
            <a:gdLst/>
            <a:ahLst/>
            <a:cxnLst/>
            <a:rect r="r" b="b" t="t" l="l"/>
            <a:pathLst>
              <a:path h="4421577" w="1509492">
                <a:moveTo>
                  <a:pt x="0" y="0"/>
                </a:moveTo>
                <a:lnTo>
                  <a:pt x="1509492" y="0"/>
                </a:lnTo>
                <a:lnTo>
                  <a:pt x="1509492" y="4421576"/>
                </a:lnTo>
                <a:lnTo>
                  <a:pt x="0" y="4421576"/>
                </a:lnTo>
                <a:lnTo>
                  <a:pt x="0" y="0"/>
                </a:lnTo>
                <a:close/>
              </a:path>
            </a:pathLst>
          </a:custGeom>
          <a:blipFill>
            <a:blip r:embed="rId8"/>
            <a:stretch>
              <a:fillRect l="-2725" t="0" r="-2725" b="0"/>
            </a:stretch>
          </a:blipFill>
        </p:spPr>
      </p:sp>
      <p:sp>
        <p:nvSpPr>
          <p:cNvPr name="Freeform 12" id="12"/>
          <p:cNvSpPr/>
          <p:nvPr/>
        </p:nvSpPr>
        <p:spPr>
          <a:xfrm flipH="false" flipV="false" rot="-1647300">
            <a:off x="17153617" y="2514203"/>
            <a:ext cx="1718360" cy="5258593"/>
          </a:xfrm>
          <a:custGeom>
            <a:avLst/>
            <a:gdLst/>
            <a:ahLst/>
            <a:cxnLst/>
            <a:rect r="r" b="b" t="t" l="l"/>
            <a:pathLst>
              <a:path h="5258593" w="1718360">
                <a:moveTo>
                  <a:pt x="0" y="0"/>
                </a:moveTo>
                <a:lnTo>
                  <a:pt x="1718361" y="0"/>
                </a:lnTo>
                <a:lnTo>
                  <a:pt x="1718361" y="5258594"/>
                </a:lnTo>
                <a:lnTo>
                  <a:pt x="0" y="5258594"/>
                </a:lnTo>
                <a:lnTo>
                  <a:pt x="0" y="0"/>
                </a:lnTo>
                <a:close/>
              </a:path>
            </a:pathLst>
          </a:custGeom>
          <a:blipFill>
            <a:blip r:embed="rId8"/>
            <a:stretch>
              <a:fillRect l="-5084" t="0" r="-5084" b="0"/>
            </a:stretch>
          </a:blipFill>
        </p:spPr>
      </p:sp>
      <p:sp>
        <p:nvSpPr>
          <p:cNvPr name="Freeform 13" id="13"/>
          <p:cNvSpPr/>
          <p:nvPr/>
        </p:nvSpPr>
        <p:spPr>
          <a:xfrm flipH="false" flipV="false" rot="0">
            <a:off x="10521751" y="763868"/>
            <a:ext cx="1029076" cy="1025334"/>
          </a:xfrm>
          <a:custGeom>
            <a:avLst/>
            <a:gdLst/>
            <a:ahLst/>
            <a:cxnLst/>
            <a:rect r="r" b="b" t="t" l="l"/>
            <a:pathLst>
              <a:path h="1025334" w="1029076">
                <a:moveTo>
                  <a:pt x="0" y="0"/>
                </a:moveTo>
                <a:lnTo>
                  <a:pt x="1029076" y="0"/>
                </a:lnTo>
                <a:lnTo>
                  <a:pt x="1029076" y="1025334"/>
                </a:lnTo>
                <a:lnTo>
                  <a:pt x="0" y="1025334"/>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13459" t="27748" r="13459" b="17166"/>
          <a:stretch>
            <a:fillRect/>
          </a:stretch>
        </p:blipFill>
        <p:spPr>
          <a:xfrm flipH="false" flipV="false">
            <a:off x="0" y="0"/>
            <a:ext cx="18288000" cy="10287000"/>
          </a:xfrm>
          <a:prstGeom prst="rect">
            <a:avLst/>
          </a:prstGeom>
        </p:spPr>
      </p:pic>
      <p:sp>
        <p:nvSpPr>
          <p:cNvPr name="Freeform 3" id="3"/>
          <p:cNvSpPr/>
          <p:nvPr/>
        </p:nvSpPr>
        <p:spPr>
          <a:xfrm flipH="false" flipV="false" rot="0">
            <a:off x="6918113" y="2141313"/>
            <a:ext cx="9238267" cy="6945578"/>
          </a:xfrm>
          <a:custGeom>
            <a:avLst/>
            <a:gdLst/>
            <a:ahLst/>
            <a:cxnLst/>
            <a:rect r="r" b="b" t="t" l="l"/>
            <a:pathLst>
              <a:path h="6945578" w="9238267">
                <a:moveTo>
                  <a:pt x="0" y="0"/>
                </a:moveTo>
                <a:lnTo>
                  <a:pt x="9238267" y="0"/>
                </a:lnTo>
                <a:lnTo>
                  <a:pt x="9238267" y="6945578"/>
                </a:lnTo>
                <a:lnTo>
                  <a:pt x="0" y="6945578"/>
                </a:lnTo>
                <a:lnTo>
                  <a:pt x="0" y="0"/>
                </a:lnTo>
                <a:close/>
              </a:path>
            </a:pathLst>
          </a:custGeom>
          <a:blipFill>
            <a:blip r:embed="rId3"/>
            <a:stretch>
              <a:fillRect l="0" t="-1454" r="-15194" b="-15567"/>
            </a:stretch>
          </a:blipFill>
        </p:spPr>
      </p:sp>
      <p:sp>
        <p:nvSpPr>
          <p:cNvPr name="Freeform 4" id="4"/>
          <p:cNvSpPr/>
          <p:nvPr/>
        </p:nvSpPr>
        <p:spPr>
          <a:xfrm flipH="false" flipV="false" rot="0">
            <a:off x="9852595" y="1704389"/>
            <a:ext cx="4472223" cy="1133622"/>
          </a:xfrm>
          <a:custGeom>
            <a:avLst/>
            <a:gdLst/>
            <a:ahLst/>
            <a:cxnLst/>
            <a:rect r="r" b="b" t="t" l="l"/>
            <a:pathLst>
              <a:path h="1133622" w="4472223">
                <a:moveTo>
                  <a:pt x="0" y="0"/>
                </a:moveTo>
                <a:lnTo>
                  <a:pt x="4472223" y="0"/>
                </a:lnTo>
                <a:lnTo>
                  <a:pt x="4472223" y="1133622"/>
                </a:lnTo>
                <a:lnTo>
                  <a:pt x="0" y="1133622"/>
                </a:lnTo>
                <a:lnTo>
                  <a:pt x="0" y="0"/>
                </a:lnTo>
                <a:close/>
              </a:path>
            </a:pathLst>
          </a:custGeom>
          <a:blipFill>
            <a:blip r:embed="rId4"/>
            <a:stretch>
              <a:fillRect l="0" t="-54421" r="-348" b="-66120"/>
            </a:stretch>
          </a:blipFill>
        </p:spPr>
      </p:sp>
      <p:sp>
        <p:nvSpPr>
          <p:cNvPr name="Freeform 5" id="5"/>
          <p:cNvSpPr/>
          <p:nvPr/>
        </p:nvSpPr>
        <p:spPr>
          <a:xfrm flipH="false" flipV="false" rot="0">
            <a:off x="-315044" y="-278623"/>
            <a:ext cx="8129897" cy="11348526"/>
          </a:xfrm>
          <a:custGeom>
            <a:avLst/>
            <a:gdLst/>
            <a:ahLst/>
            <a:cxnLst/>
            <a:rect r="r" b="b" t="t" l="l"/>
            <a:pathLst>
              <a:path h="11348526" w="8129897">
                <a:moveTo>
                  <a:pt x="0" y="0"/>
                </a:moveTo>
                <a:lnTo>
                  <a:pt x="8129896" y="0"/>
                </a:lnTo>
                <a:lnTo>
                  <a:pt x="8129896" y="11348526"/>
                </a:lnTo>
                <a:lnTo>
                  <a:pt x="0" y="11348526"/>
                </a:lnTo>
                <a:lnTo>
                  <a:pt x="0" y="0"/>
                </a:lnTo>
                <a:close/>
              </a:path>
            </a:pathLst>
          </a:custGeom>
          <a:blipFill>
            <a:blip r:embed="rId5"/>
            <a:stretch>
              <a:fillRect l="0" t="-8124" r="0" b="-8124"/>
            </a:stretch>
          </a:blipFill>
        </p:spPr>
      </p:sp>
      <p:sp>
        <p:nvSpPr>
          <p:cNvPr name="TextBox 6" id="6"/>
          <p:cNvSpPr txBox="true"/>
          <p:nvPr/>
        </p:nvSpPr>
        <p:spPr>
          <a:xfrm rot="0">
            <a:off x="7814852" y="4567619"/>
            <a:ext cx="6712681" cy="1922741"/>
          </a:xfrm>
          <a:prstGeom prst="rect">
            <a:avLst/>
          </a:prstGeom>
        </p:spPr>
        <p:txBody>
          <a:bodyPr anchor="t" rtlCol="false" tIns="0" lIns="0" bIns="0" rIns="0">
            <a:spAutoFit/>
          </a:bodyPr>
          <a:lstStyle/>
          <a:p>
            <a:pPr>
              <a:lnSpc>
                <a:spcPts val="14198"/>
              </a:lnSpc>
            </a:pPr>
            <a:r>
              <a:rPr lang="en-US" sz="14198">
                <a:solidFill>
                  <a:srgbClr val="302C2C"/>
                </a:solidFill>
                <a:latin typeface="Pluma Bold"/>
              </a:rPr>
              <a:t>GRACIAS</a:t>
            </a:r>
          </a:p>
        </p:txBody>
      </p:sp>
      <p:grpSp>
        <p:nvGrpSpPr>
          <p:cNvPr name="Group 7" id="7"/>
          <p:cNvGrpSpPr>
            <a:grpSpLocks noChangeAspect="true"/>
          </p:cNvGrpSpPr>
          <p:nvPr/>
        </p:nvGrpSpPr>
        <p:grpSpPr>
          <a:xfrm rot="0">
            <a:off x="310141" y="2724446"/>
            <a:ext cx="6306986" cy="5342388"/>
            <a:chOff x="0" y="0"/>
            <a:chExt cx="2374900" cy="2011680"/>
          </a:xfrm>
        </p:grpSpPr>
        <p:sp>
          <p:nvSpPr>
            <p:cNvPr name="Freeform 8" id="8"/>
            <p:cNvSpPr/>
            <p:nvPr/>
          </p:nvSpPr>
          <p:spPr>
            <a:xfrm flipH="false" flipV="false" rot="0">
              <a:off x="-2540" y="-2540"/>
              <a:ext cx="2377441" cy="2009140"/>
            </a:xfrm>
            <a:custGeom>
              <a:avLst/>
              <a:gdLst/>
              <a:ahLst/>
              <a:cxnLst/>
              <a:rect r="r" b="b" t="t" l="l"/>
              <a:pathLst>
                <a:path h="2009140" w="2377441">
                  <a:moveTo>
                    <a:pt x="2376170" y="1778000"/>
                  </a:moveTo>
                  <a:cubicBezTo>
                    <a:pt x="2374900" y="1276350"/>
                    <a:pt x="2359660" y="598170"/>
                    <a:pt x="2359660" y="97790"/>
                  </a:cubicBezTo>
                  <a:cubicBezTo>
                    <a:pt x="2359660" y="90170"/>
                    <a:pt x="2360930" y="82550"/>
                    <a:pt x="2360930" y="76200"/>
                  </a:cubicBezTo>
                  <a:cubicBezTo>
                    <a:pt x="2359660" y="74930"/>
                    <a:pt x="2358390" y="74930"/>
                    <a:pt x="2357120" y="73660"/>
                  </a:cubicBezTo>
                  <a:cubicBezTo>
                    <a:pt x="2357120" y="73660"/>
                    <a:pt x="2355850" y="74930"/>
                    <a:pt x="2355850" y="76200"/>
                  </a:cubicBezTo>
                  <a:cubicBezTo>
                    <a:pt x="2353310" y="82550"/>
                    <a:pt x="2348230" y="82550"/>
                    <a:pt x="2343150" y="82550"/>
                  </a:cubicBezTo>
                  <a:cubicBezTo>
                    <a:pt x="2336800" y="81280"/>
                    <a:pt x="2330450" y="74930"/>
                    <a:pt x="2322830" y="77470"/>
                  </a:cubicBezTo>
                  <a:cubicBezTo>
                    <a:pt x="2320290" y="78740"/>
                    <a:pt x="2315210" y="76200"/>
                    <a:pt x="2313940" y="73660"/>
                  </a:cubicBezTo>
                  <a:cubicBezTo>
                    <a:pt x="2310130" y="68580"/>
                    <a:pt x="2305050" y="68580"/>
                    <a:pt x="2299970" y="71120"/>
                  </a:cubicBezTo>
                  <a:cubicBezTo>
                    <a:pt x="2297430" y="72390"/>
                    <a:pt x="2294890" y="71120"/>
                    <a:pt x="2292350" y="71120"/>
                  </a:cubicBezTo>
                  <a:cubicBezTo>
                    <a:pt x="2288540" y="71120"/>
                    <a:pt x="2283460" y="69850"/>
                    <a:pt x="2279650" y="68580"/>
                  </a:cubicBezTo>
                  <a:cubicBezTo>
                    <a:pt x="2278380" y="68580"/>
                    <a:pt x="2275840" y="67310"/>
                    <a:pt x="2274570" y="67310"/>
                  </a:cubicBezTo>
                  <a:cubicBezTo>
                    <a:pt x="2270760" y="66040"/>
                    <a:pt x="2266950" y="62230"/>
                    <a:pt x="2263140" y="67310"/>
                  </a:cubicBezTo>
                  <a:cubicBezTo>
                    <a:pt x="2263140" y="67310"/>
                    <a:pt x="2260600" y="67310"/>
                    <a:pt x="2259330" y="66040"/>
                  </a:cubicBezTo>
                  <a:cubicBezTo>
                    <a:pt x="2258060" y="63500"/>
                    <a:pt x="2256790" y="59690"/>
                    <a:pt x="2255520" y="57150"/>
                  </a:cubicBezTo>
                  <a:cubicBezTo>
                    <a:pt x="2252980" y="53340"/>
                    <a:pt x="2252980" y="46990"/>
                    <a:pt x="2249170" y="44450"/>
                  </a:cubicBezTo>
                  <a:cubicBezTo>
                    <a:pt x="2246630" y="43180"/>
                    <a:pt x="2245360" y="41910"/>
                    <a:pt x="2244090" y="39370"/>
                  </a:cubicBezTo>
                  <a:cubicBezTo>
                    <a:pt x="2244090" y="38100"/>
                    <a:pt x="2241550" y="36830"/>
                    <a:pt x="2241550" y="35560"/>
                  </a:cubicBezTo>
                  <a:lnTo>
                    <a:pt x="2237740" y="31750"/>
                  </a:lnTo>
                  <a:cubicBezTo>
                    <a:pt x="2236470" y="29210"/>
                    <a:pt x="2235200" y="25400"/>
                    <a:pt x="2232660" y="24130"/>
                  </a:cubicBezTo>
                  <a:cubicBezTo>
                    <a:pt x="2227580" y="20320"/>
                    <a:pt x="2226310" y="15240"/>
                    <a:pt x="2228850" y="8890"/>
                  </a:cubicBezTo>
                  <a:cubicBezTo>
                    <a:pt x="2225040" y="7620"/>
                    <a:pt x="2222500" y="5080"/>
                    <a:pt x="2218690" y="5080"/>
                  </a:cubicBezTo>
                  <a:cubicBezTo>
                    <a:pt x="2203450" y="6350"/>
                    <a:pt x="2186940" y="8890"/>
                    <a:pt x="2171700" y="10160"/>
                  </a:cubicBezTo>
                  <a:cubicBezTo>
                    <a:pt x="2169160" y="10160"/>
                    <a:pt x="2165350" y="11430"/>
                    <a:pt x="2164080" y="12700"/>
                  </a:cubicBezTo>
                  <a:cubicBezTo>
                    <a:pt x="2153920" y="19050"/>
                    <a:pt x="2143760" y="13970"/>
                    <a:pt x="2133600" y="12700"/>
                  </a:cubicBezTo>
                  <a:cubicBezTo>
                    <a:pt x="2125980" y="12700"/>
                    <a:pt x="2118360" y="8890"/>
                    <a:pt x="2110740" y="7620"/>
                  </a:cubicBezTo>
                  <a:cubicBezTo>
                    <a:pt x="2101850" y="6350"/>
                    <a:pt x="2094230" y="7620"/>
                    <a:pt x="2085340" y="6350"/>
                  </a:cubicBezTo>
                  <a:cubicBezTo>
                    <a:pt x="2084070" y="6350"/>
                    <a:pt x="2082800" y="5080"/>
                    <a:pt x="2081530" y="3810"/>
                  </a:cubicBezTo>
                  <a:cubicBezTo>
                    <a:pt x="2078990" y="0"/>
                    <a:pt x="2073910" y="1270"/>
                    <a:pt x="2071370" y="2540"/>
                  </a:cubicBezTo>
                  <a:cubicBezTo>
                    <a:pt x="2067560" y="5080"/>
                    <a:pt x="2066290" y="8890"/>
                    <a:pt x="2063750" y="12700"/>
                  </a:cubicBezTo>
                  <a:cubicBezTo>
                    <a:pt x="2057400" y="13970"/>
                    <a:pt x="2048510" y="15240"/>
                    <a:pt x="2042160" y="19050"/>
                  </a:cubicBezTo>
                  <a:cubicBezTo>
                    <a:pt x="2037080" y="21590"/>
                    <a:pt x="2034540" y="22860"/>
                    <a:pt x="2030730" y="20320"/>
                  </a:cubicBezTo>
                  <a:lnTo>
                    <a:pt x="2029460" y="21590"/>
                  </a:lnTo>
                  <a:cubicBezTo>
                    <a:pt x="2032000" y="24130"/>
                    <a:pt x="2033270" y="27940"/>
                    <a:pt x="2035810" y="30480"/>
                  </a:cubicBezTo>
                  <a:cubicBezTo>
                    <a:pt x="2032000" y="31750"/>
                    <a:pt x="2026920" y="34290"/>
                    <a:pt x="2024380" y="33020"/>
                  </a:cubicBezTo>
                  <a:cubicBezTo>
                    <a:pt x="2018030" y="31750"/>
                    <a:pt x="2015490" y="34290"/>
                    <a:pt x="2010410" y="36830"/>
                  </a:cubicBezTo>
                  <a:cubicBezTo>
                    <a:pt x="2005330" y="40640"/>
                    <a:pt x="1998980" y="43180"/>
                    <a:pt x="1993900" y="45720"/>
                  </a:cubicBezTo>
                  <a:cubicBezTo>
                    <a:pt x="1992630" y="45720"/>
                    <a:pt x="1991360" y="45720"/>
                    <a:pt x="1990090" y="44450"/>
                  </a:cubicBezTo>
                  <a:cubicBezTo>
                    <a:pt x="1988820" y="44450"/>
                    <a:pt x="1987550" y="43180"/>
                    <a:pt x="1987550" y="43180"/>
                  </a:cubicBezTo>
                  <a:cubicBezTo>
                    <a:pt x="1981200" y="45720"/>
                    <a:pt x="1974850" y="48260"/>
                    <a:pt x="1968500" y="45720"/>
                  </a:cubicBezTo>
                  <a:cubicBezTo>
                    <a:pt x="1967230" y="45720"/>
                    <a:pt x="1967230" y="46990"/>
                    <a:pt x="1965960" y="46990"/>
                  </a:cubicBezTo>
                  <a:cubicBezTo>
                    <a:pt x="1958340" y="49530"/>
                    <a:pt x="1953260" y="58420"/>
                    <a:pt x="1943100" y="58420"/>
                  </a:cubicBezTo>
                  <a:cubicBezTo>
                    <a:pt x="1935480" y="58420"/>
                    <a:pt x="1927860" y="64770"/>
                    <a:pt x="1920240" y="64770"/>
                  </a:cubicBezTo>
                  <a:cubicBezTo>
                    <a:pt x="1911350" y="66040"/>
                    <a:pt x="1903730" y="68580"/>
                    <a:pt x="1896110" y="72390"/>
                  </a:cubicBezTo>
                  <a:cubicBezTo>
                    <a:pt x="1893570" y="73660"/>
                    <a:pt x="1891030" y="73660"/>
                    <a:pt x="1889760" y="73660"/>
                  </a:cubicBezTo>
                  <a:cubicBezTo>
                    <a:pt x="1883410" y="71120"/>
                    <a:pt x="1879600" y="74930"/>
                    <a:pt x="1877060" y="78740"/>
                  </a:cubicBezTo>
                  <a:cubicBezTo>
                    <a:pt x="1870710" y="87630"/>
                    <a:pt x="1860550" y="90170"/>
                    <a:pt x="1851660" y="92710"/>
                  </a:cubicBezTo>
                  <a:cubicBezTo>
                    <a:pt x="1840230" y="95250"/>
                    <a:pt x="1828800" y="96520"/>
                    <a:pt x="1817370" y="97790"/>
                  </a:cubicBezTo>
                  <a:cubicBezTo>
                    <a:pt x="1816100" y="97790"/>
                    <a:pt x="1814830" y="101600"/>
                    <a:pt x="1812290" y="102870"/>
                  </a:cubicBezTo>
                  <a:cubicBezTo>
                    <a:pt x="1811020" y="102870"/>
                    <a:pt x="1809750" y="101600"/>
                    <a:pt x="1809750" y="101600"/>
                  </a:cubicBezTo>
                  <a:cubicBezTo>
                    <a:pt x="1803400" y="109220"/>
                    <a:pt x="1799590" y="120650"/>
                    <a:pt x="1786890" y="119380"/>
                  </a:cubicBezTo>
                  <a:lnTo>
                    <a:pt x="1785620" y="119380"/>
                  </a:lnTo>
                  <a:cubicBezTo>
                    <a:pt x="1775460" y="125730"/>
                    <a:pt x="1765300" y="123190"/>
                    <a:pt x="1756410" y="120650"/>
                  </a:cubicBezTo>
                  <a:cubicBezTo>
                    <a:pt x="1753870" y="120650"/>
                    <a:pt x="1750060" y="118110"/>
                    <a:pt x="1748790" y="115570"/>
                  </a:cubicBezTo>
                  <a:cubicBezTo>
                    <a:pt x="1744980" y="107950"/>
                    <a:pt x="1734820" y="105410"/>
                    <a:pt x="1727200" y="107950"/>
                  </a:cubicBezTo>
                  <a:cubicBezTo>
                    <a:pt x="1720850" y="110490"/>
                    <a:pt x="1714500" y="111760"/>
                    <a:pt x="1708150" y="114300"/>
                  </a:cubicBezTo>
                  <a:cubicBezTo>
                    <a:pt x="1697990" y="116840"/>
                    <a:pt x="1689100" y="118110"/>
                    <a:pt x="1678940" y="113030"/>
                  </a:cubicBezTo>
                  <a:cubicBezTo>
                    <a:pt x="1668780" y="107950"/>
                    <a:pt x="1661160" y="111760"/>
                    <a:pt x="1656080" y="123190"/>
                  </a:cubicBezTo>
                  <a:cubicBezTo>
                    <a:pt x="1652270" y="130810"/>
                    <a:pt x="1642109" y="132080"/>
                    <a:pt x="1635759" y="125730"/>
                  </a:cubicBezTo>
                  <a:cubicBezTo>
                    <a:pt x="1631949" y="121920"/>
                    <a:pt x="1629409" y="123190"/>
                    <a:pt x="1625599" y="125730"/>
                  </a:cubicBezTo>
                  <a:lnTo>
                    <a:pt x="1617979" y="133350"/>
                  </a:lnTo>
                  <a:cubicBezTo>
                    <a:pt x="1616709" y="134620"/>
                    <a:pt x="1614169" y="134620"/>
                    <a:pt x="1612899" y="134620"/>
                  </a:cubicBezTo>
                  <a:lnTo>
                    <a:pt x="1605279" y="134620"/>
                  </a:lnTo>
                  <a:cubicBezTo>
                    <a:pt x="1600199" y="134620"/>
                    <a:pt x="1595119" y="133350"/>
                    <a:pt x="1590040" y="132080"/>
                  </a:cubicBezTo>
                  <a:cubicBezTo>
                    <a:pt x="1583690" y="130810"/>
                    <a:pt x="1578609" y="127000"/>
                    <a:pt x="1572259" y="125730"/>
                  </a:cubicBezTo>
                  <a:cubicBezTo>
                    <a:pt x="1562099" y="124460"/>
                    <a:pt x="1559559" y="115570"/>
                    <a:pt x="1555749" y="109220"/>
                  </a:cubicBezTo>
                  <a:cubicBezTo>
                    <a:pt x="1553209" y="105410"/>
                    <a:pt x="1548129" y="100330"/>
                    <a:pt x="1543049" y="101600"/>
                  </a:cubicBezTo>
                  <a:cubicBezTo>
                    <a:pt x="1537969" y="104140"/>
                    <a:pt x="1532889" y="101600"/>
                    <a:pt x="1529079" y="100330"/>
                  </a:cubicBezTo>
                  <a:cubicBezTo>
                    <a:pt x="1527809" y="100330"/>
                    <a:pt x="1525269" y="99060"/>
                    <a:pt x="1523999" y="99060"/>
                  </a:cubicBezTo>
                  <a:cubicBezTo>
                    <a:pt x="1515109" y="96520"/>
                    <a:pt x="1508759" y="101600"/>
                    <a:pt x="1502409" y="107950"/>
                  </a:cubicBezTo>
                  <a:lnTo>
                    <a:pt x="1497329" y="113030"/>
                  </a:lnTo>
                  <a:cubicBezTo>
                    <a:pt x="1496059" y="114300"/>
                    <a:pt x="1496059" y="116840"/>
                    <a:pt x="1494790" y="118110"/>
                  </a:cubicBezTo>
                  <a:cubicBezTo>
                    <a:pt x="1487170" y="124460"/>
                    <a:pt x="1479550" y="121920"/>
                    <a:pt x="1470659" y="118110"/>
                  </a:cubicBezTo>
                  <a:cubicBezTo>
                    <a:pt x="1463040" y="114300"/>
                    <a:pt x="1454149" y="118110"/>
                    <a:pt x="1451609" y="125730"/>
                  </a:cubicBezTo>
                  <a:cubicBezTo>
                    <a:pt x="1450340" y="130810"/>
                    <a:pt x="1449070" y="134620"/>
                    <a:pt x="1442720" y="137160"/>
                  </a:cubicBezTo>
                  <a:cubicBezTo>
                    <a:pt x="1436370" y="140970"/>
                    <a:pt x="1428750" y="143510"/>
                    <a:pt x="1427480" y="152400"/>
                  </a:cubicBezTo>
                  <a:cubicBezTo>
                    <a:pt x="1427480" y="153670"/>
                    <a:pt x="1426210" y="154940"/>
                    <a:pt x="1424940" y="154940"/>
                  </a:cubicBezTo>
                  <a:cubicBezTo>
                    <a:pt x="1421130" y="156210"/>
                    <a:pt x="1418590" y="157480"/>
                    <a:pt x="1414780" y="158750"/>
                  </a:cubicBezTo>
                  <a:lnTo>
                    <a:pt x="1403350" y="158750"/>
                  </a:lnTo>
                  <a:cubicBezTo>
                    <a:pt x="1395730" y="157480"/>
                    <a:pt x="1388110" y="154940"/>
                    <a:pt x="1380490" y="153670"/>
                  </a:cubicBezTo>
                  <a:cubicBezTo>
                    <a:pt x="1371600" y="152400"/>
                    <a:pt x="1363979" y="157480"/>
                    <a:pt x="1355090" y="158750"/>
                  </a:cubicBezTo>
                  <a:lnTo>
                    <a:pt x="1353820" y="160020"/>
                  </a:lnTo>
                  <a:cubicBezTo>
                    <a:pt x="1351280" y="163830"/>
                    <a:pt x="1347470" y="162560"/>
                    <a:pt x="1344930" y="160020"/>
                  </a:cubicBezTo>
                  <a:cubicBezTo>
                    <a:pt x="1339850" y="154940"/>
                    <a:pt x="1330960" y="153670"/>
                    <a:pt x="1324610" y="156210"/>
                  </a:cubicBezTo>
                  <a:cubicBezTo>
                    <a:pt x="1316990" y="160020"/>
                    <a:pt x="1309370" y="162560"/>
                    <a:pt x="1301750" y="165100"/>
                  </a:cubicBezTo>
                  <a:cubicBezTo>
                    <a:pt x="1299210" y="165100"/>
                    <a:pt x="1296670" y="163830"/>
                    <a:pt x="1295400" y="163830"/>
                  </a:cubicBezTo>
                  <a:cubicBezTo>
                    <a:pt x="1292860" y="163830"/>
                    <a:pt x="1289050" y="162560"/>
                    <a:pt x="1287780" y="163830"/>
                  </a:cubicBezTo>
                  <a:cubicBezTo>
                    <a:pt x="1277620" y="171450"/>
                    <a:pt x="1267460" y="168910"/>
                    <a:pt x="1258570" y="163830"/>
                  </a:cubicBezTo>
                  <a:cubicBezTo>
                    <a:pt x="1253490" y="161290"/>
                    <a:pt x="1245870" y="158750"/>
                    <a:pt x="1243330" y="151130"/>
                  </a:cubicBezTo>
                  <a:cubicBezTo>
                    <a:pt x="1242060" y="146050"/>
                    <a:pt x="1236980" y="140970"/>
                    <a:pt x="1233170" y="137160"/>
                  </a:cubicBezTo>
                  <a:cubicBezTo>
                    <a:pt x="1226820" y="130810"/>
                    <a:pt x="1220470" y="121920"/>
                    <a:pt x="1209040" y="121920"/>
                  </a:cubicBezTo>
                  <a:cubicBezTo>
                    <a:pt x="1206500" y="121920"/>
                    <a:pt x="1203959" y="116840"/>
                    <a:pt x="1202690" y="118110"/>
                  </a:cubicBezTo>
                  <a:cubicBezTo>
                    <a:pt x="1197609" y="119380"/>
                    <a:pt x="1197609" y="116840"/>
                    <a:pt x="1195070" y="114300"/>
                  </a:cubicBezTo>
                  <a:cubicBezTo>
                    <a:pt x="1192530" y="111760"/>
                    <a:pt x="1188720" y="109220"/>
                    <a:pt x="1186180" y="105410"/>
                  </a:cubicBezTo>
                  <a:cubicBezTo>
                    <a:pt x="1182370" y="100330"/>
                    <a:pt x="1178560" y="93980"/>
                    <a:pt x="1174750" y="88900"/>
                  </a:cubicBezTo>
                  <a:cubicBezTo>
                    <a:pt x="1170940" y="83820"/>
                    <a:pt x="1168400" y="77470"/>
                    <a:pt x="1164590" y="72390"/>
                  </a:cubicBezTo>
                  <a:cubicBezTo>
                    <a:pt x="1163320" y="71120"/>
                    <a:pt x="1159509" y="69850"/>
                    <a:pt x="1158240" y="71120"/>
                  </a:cubicBezTo>
                  <a:lnTo>
                    <a:pt x="1143000" y="78740"/>
                  </a:lnTo>
                  <a:cubicBezTo>
                    <a:pt x="1140460" y="80010"/>
                    <a:pt x="1139190" y="82550"/>
                    <a:pt x="1137920" y="85090"/>
                  </a:cubicBezTo>
                  <a:lnTo>
                    <a:pt x="1136650" y="83820"/>
                  </a:lnTo>
                  <a:cubicBezTo>
                    <a:pt x="1137920" y="80010"/>
                    <a:pt x="1139190" y="76200"/>
                    <a:pt x="1140460" y="74930"/>
                  </a:cubicBezTo>
                  <a:lnTo>
                    <a:pt x="1125220" y="71120"/>
                  </a:lnTo>
                  <a:cubicBezTo>
                    <a:pt x="1121410" y="69850"/>
                    <a:pt x="1115060" y="69850"/>
                    <a:pt x="1112520" y="69850"/>
                  </a:cubicBezTo>
                  <a:lnTo>
                    <a:pt x="1092200" y="69850"/>
                  </a:lnTo>
                  <a:cubicBezTo>
                    <a:pt x="1084580" y="69850"/>
                    <a:pt x="1078230" y="68580"/>
                    <a:pt x="1070610" y="69850"/>
                  </a:cubicBezTo>
                  <a:cubicBezTo>
                    <a:pt x="1065530" y="71120"/>
                    <a:pt x="1061720" y="68580"/>
                    <a:pt x="1057910" y="66040"/>
                  </a:cubicBezTo>
                  <a:cubicBezTo>
                    <a:pt x="1047750" y="58420"/>
                    <a:pt x="1037590" y="49530"/>
                    <a:pt x="1023620" y="53340"/>
                  </a:cubicBezTo>
                  <a:cubicBezTo>
                    <a:pt x="1022350" y="53340"/>
                    <a:pt x="1019810" y="52070"/>
                    <a:pt x="1018540" y="50800"/>
                  </a:cubicBezTo>
                  <a:cubicBezTo>
                    <a:pt x="1014730" y="49530"/>
                    <a:pt x="1012190" y="46990"/>
                    <a:pt x="1007110" y="44450"/>
                  </a:cubicBezTo>
                  <a:cubicBezTo>
                    <a:pt x="1007110" y="48260"/>
                    <a:pt x="1007110" y="49530"/>
                    <a:pt x="1008380" y="52070"/>
                  </a:cubicBezTo>
                  <a:cubicBezTo>
                    <a:pt x="1005840" y="54610"/>
                    <a:pt x="1004570" y="53340"/>
                    <a:pt x="1003300" y="52070"/>
                  </a:cubicBezTo>
                  <a:cubicBezTo>
                    <a:pt x="1002030" y="53340"/>
                    <a:pt x="1000760" y="55880"/>
                    <a:pt x="999490" y="55880"/>
                  </a:cubicBezTo>
                  <a:cubicBezTo>
                    <a:pt x="993140" y="58420"/>
                    <a:pt x="986790" y="59690"/>
                    <a:pt x="980440" y="62230"/>
                  </a:cubicBezTo>
                  <a:cubicBezTo>
                    <a:pt x="977900" y="63500"/>
                    <a:pt x="975360" y="64770"/>
                    <a:pt x="974090" y="66040"/>
                  </a:cubicBezTo>
                  <a:cubicBezTo>
                    <a:pt x="969010" y="69850"/>
                    <a:pt x="965200" y="76200"/>
                    <a:pt x="956310" y="74930"/>
                  </a:cubicBezTo>
                  <a:cubicBezTo>
                    <a:pt x="955040" y="74930"/>
                    <a:pt x="952500" y="77470"/>
                    <a:pt x="949960" y="77470"/>
                  </a:cubicBezTo>
                  <a:cubicBezTo>
                    <a:pt x="947420" y="78740"/>
                    <a:pt x="943610" y="78740"/>
                    <a:pt x="941070" y="80010"/>
                  </a:cubicBezTo>
                  <a:lnTo>
                    <a:pt x="938530" y="80010"/>
                  </a:lnTo>
                  <a:cubicBezTo>
                    <a:pt x="930910" y="82550"/>
                    <a:pt x="924560" y="85090"/>
                    <a:pt x="916940" y="86360"/>
                  </a:cubicBezTo>
                  <a:lnTo>
                    <a:pt x="911860" y="86360"/>
                  </a:lnTo>
                  <a:cubicBezTo>
                    <a:pt x="905510" y="86360"/>
                    <a:pt x="900430" y="85090"/>
                    <a:pt x="894080" y="85090"/>
                  </a:cubicBezTo>
                  <a:cubicBezTo>
                    <a:pt x="887730" y="85090"/>
                    <a:pt x="881380" y="87630"/>
                    <a:pt x="875030" y="87630"/>
                  </a:cubicBezTo>
                  <a:cubicBezTo>
                    <a:pt x="867410" y="87630"/>
                    <a:pt x="858520" y="87630"/>
                    <a:pt x="852170" y="82550"/>
                  </a:cubicBezTo>
                  <a:cubicBezTo>
                    <a:pt x="850900" y="81280"/>
                    <a:pt x="847090" y="81280"/>
                    <a:pt x="844550" y="82550"/>
                  </a:cubicBezTo>
                  <a:cubicBezTo>
                    <a:pt x="835660" y="83820"/>
                    <a:pt x="826770" y="85090"/>
                    <a:pt x="819150" y="87630"/>
                  </a:cubicBezTo>
                  <a:cubicBezTo>
                    <a:pt x="811530" y="90170"/>
                    <a:pt x="807720" y="87630"/>
                    <a:pt x="805180" y="81280"/>
                  </a:cubicBezTo>
                  <a:cubicBezTo>
                    <a:pt x="803910" y="78740"/>
                    <a:pt x="801370" y="76200"/>
                    <a:pt x="798830" y="73660"/>
                  </a:cubicBezTo>
                  <a:cubicBezTo>
                    <a:pt x="795020" y="71120"/>
                    <a:pt x="791210" y="67310"/>
                    <a:pt x="787400" y="67310"/>
                  </a:cubicBezTo>
                  <a:cubicBezTo>
                    <a:pt x="778510" y="67310"/>
                    <a:pt x="773430" y="62230"/>
                    <a:pt x="767080" y="58420"/>
                  </a:cubicBezTo>
                  <a:cubicBezTo>
                    <a:pt x="756920" y="52070"/>
                    <a:pt x="748030" y="44450"/>
                    <a:pt x="735330" y="45720"/>
                  </a:cubicBezTo>
                  <a:lnTo>
                    <a:pt x="735330" y="39370"/>
                  </a:lnTo>
                  <a:cubicBezTo>
                    <a:pt x="737870" y="39370"/>
                    <a:pt x="740410" y="39370"/>
                    <a:pt x="742950" y="38100"/>
                  </a:cubicBezTo>
                  <a:cubicBezTo>
                    <a:pt x="739140" y="35560"/>
                    <a:pt x="739140" y="31750"/>
                    <a:pt x="736600" y="29210"/>
                  </a:cubicBezTo>
                  <a:cubicBezTo>
                    <a:pt x="731520" y="25400"/>
                    <a:pt x="726440" y="24130"/>
                    <a:pt x="721360" y="21590"/>
                  </a:cubicBezTo>
                  <a:cubicBezTo>
                    <a:pt x="717550" y="20320"/>
                    <a:pt x="712470" y="20320"/>
                    <a:pt x="715010" y="26670"/>
                  </a:cubicBezTo>
                  <a:cubicBezTo>
                    <a:pt x="708660" y="27940"/>
                    <a:pt x="703580" y="27940"/>
                    <a:pt x="701040" y="30480"/>
                  </a:cubicBezTo>
                  <a:cubicBezTo>
                    <a:pt x="695960" y="34290"/>
                    <a:pt x="690880" y="31750"/>
                    <a:pt x="687070" y="29210"/>
                  </a:cubicBezTo>
                  <a:cubicBezTo>
                    <a:pt x="684530" y="27940"/>
                    <a:pt x="681990" y="26670"/>
                    <a:pt x="679450" y="27940"/>
                  </a:cubicBezTo>
                  <a:cubicBezTo>
                    <a:pt x="664210" y="35560"/>
                    <a:pt x="648970" y="31750"/>
                    <a:pt x="633730" y="31750"/>
                  </a:cubicBezTo>
                  <a:cubicBezTo>
                    <a:pt x="631190" y="31750"/>
                    <a:pt x="628650" y="30480"/>
                    <a:pt x="624840" y="30480"/>
                  </a:cubicBezTo>
                  <a:cubicBezTo>
                    <a:pt x="619760" y="29210"/>
                    <a:pt x="615950" y="26670"/>
                    <a:pt x="610870" y="25400"/>
                  </a:cubicBezTo>
                  <a:cubicBezTo>
                    <a:pt x="605790" y="24130"/>
                    <a:pt x="599440" y="22860"/>
                    <a:pt x="594360" y="21590"/>
                  </a:cubicBezTo>
                  <a:lnTo>
                    <a:pt x="590550" y="21590"/>
                  </a:lnTo>
                  <a:cubicBezTo>
                    <a:pt x="581660" y="21590"/>
                    <a:pt x="572770" y="22860"/>
                    <a:pt x="565150" y="22860"/>
                  </a:cubicBezTo>
                  <a:cubicBezTo>
                    <a:pt x="558800" y="22860"/>
                    <a:pt x="552450" y="20320"/>
                    <a:pt x="544830" y="19050"/>
                  </a:cubicBezTo>
                  <a:cubicBezTo>
                    <a:pt x="543560" y="8890"/>
                    <a:pt x="533400" y="11430"/>
                    <a:pt x="527050" y="6350"/>
                  </a:cubicBezTo>
                  <a:cubicBezTo>
                    <a:pt x="525780" y="5080"/>
                    <a:pt x="523240" y="6350"/>
                    <a:pt x="521970" y="6350"/>
                  </a:cubicBezTo>
                  <a:cubicBezTo>
                    <a:pt x="514350" y="5080"/>
                    <a:pt x="509270" y="8890"/>
                    <a:pt x="506730" y="15240"/>
                  </a:cubicBezTo>
                  <a:cubicBezTo>
                    <a:pt x="502920" y="21590"/>
                    <a:pt x="492760" y="24130"/>
                    <a:pt x="496570" y="34290"/>
                  </a:cubicBezTo>
                  <a:cubicBezTo>
                    <a:pt x="497840" y="35560"/>
                    <a:pt x="500380" y="36830"/>
                    <a:pt x="501650" y="39370"/>
                  </a:cubicBezTo>
                  <a:cubicBezTo>
                    <a:pt x="501650" y="43180"/>
                    <a:pt x="500380" y="45720"/>
                    <a:pt x="496570" y="44450"/>
                  </a:cubicBezTo>
                  <a:cubicBezTo>
                    <a:pt x="495300" y="44450"/>
                    <a:pt x="494030" y="46990"/>
                    <a:pt x="492760" y="48260"/>
                  </a:cubicBezTo>
                  <a:cubicBezTo>
                    <a:pt x="491490" y="49530"/>
                    <a:pt x="491490" y="52070"/>
                    <a:pt x="490220" y="52070"/>
                  </a:cubicBezTo>
                  <a:cubicBezTo>
                    <a:pt x="482600" y="54610"/>
                    <a:pt x="477520" y="60960"/>
                    <a:pt x="468630" y="59690"/>
                  </a:cubicBezTo>
                  <a:lnTo>
                    <a:pt x="466090" y="59690"/>
                  </a:lnTo>
                  <a:cubicBezTo>
                    <a:pt x="458470" y="66040"/>
                    <a:pt x="450850" y="64770"/>
                    <a:pt x="441960" y="63500"/>
                  </a:cubicBezTo>
                  <a:cubicBezTo>
                    <a:pt x="438150" y="62230"/>
                    <a:pt x="433070" y="63500"/>
                    <a:pt x="427990" y="63500"/>
                  </a:cubicBezTo>
                  <a:cubicBezTo>
                    <a:pt x="424180" y="63500"/>
                    <a:pt x="420370" y="63500"/>
                    <a:pt x="416560" y="60960"/>
                  </a:cubicBezTo>
                  <a:cubicBezTo>
                    <a:pt x="411480" y="58420"/>
                    <a:pt x="406400" y="54610"/>
                    <a:pt x="401320" y="52070"/>
                  </a:cubicBezTo>
                  <a:cubicBezTo>
                    <a:pt x="396240" y="49530"/>
                    <a:pt x="389890" y="49530"/>
                    <a:pt x="389890" y="40640"/>
                  </a:cubicBezTo>
                  <a:cubicBezTo>
                    <a:pt x="389890" y="39370"/>
                    <a:pt x="387350" y="38100"/>
                    <a:pt x="387350" y="36830"/>
                  </a:cubicBezTo>
                  <a:cubicBezTo>
                    <a:pt x="378460" y="44450"/>
                    <a:pt x="370840" y="50800"/>
                    <a:pt x="363220" y="57150"/>
                  </a:cubicBezTo>
                  <a:cubicBezTo>
                    <a:pt x="359410" y="60960"/>
                    <a:pt x="354330" y="66040"/>
                    <a:pt x="356870" y="72390"/>
                  </a:cubicBezTo>
                  <a:cubicBezTo>
                    <a:pt x="356870" y="73660"/>
                    <a:pt x="355600" y="74930"/>
                    <a:pt x="355600" y="76200"/>
                  </a:cubicBezTo>
                  <a:cubicBezTo>
                    <a:pt x="354330" y="78740"/>
                    <a:pt x="353060" y="81280"/>
                    <a:pt x="350520" y="82550"/>
                  </a:cubicBezTo>
                  <a:cubicBezTo>
                    <a:pt x="347980" y="86360"/>
                    <a:pt x="345440" y="90170"/>
                    <a:pt x="342900" y="95250"/>
                  </a:cubicBezTo>
                  <a:lnTo>
                    <a:pt x="335280" y="102870"/>
                  </a:lnTo>
                  <a:cubicBezTo>
                    <a:pt x="332740" y="106680"/>
                    <a:pt x="330200" y="110490"/>
                    <a:pt x="326390" y="113030"/>
                  </a:cubicBezTo>
                  <a:cubicBezTo>
                    <a:pt x="317500" y="120650"/>
                    <a:pt x="308610" y="128270"/>
                    <a:pt x="298450" y="135890"/>
                  </a:cubicBezTo>
                  <a:cubicBezTo>
                    <a:pt x="293370" y="140970"/>
                    <a:pt x="287020" y="144780"/>
                    <a:pt x="281940" y="149860"/>
                  </a:cubicBezTo>
                  <a:cubicBezTo>
                    <a:pt x="273050" y="157480"/>
                    <a:pt x="262890" y="163830"/>
                    <a:pt x="257810" y="175260"/>
                  </a:cubicBezTo>
                  <a:cubicBezTo>
                    <a:pt x="257810" y="176530"/>
                    <a:pt x="255270" y="177800"/>
                    <a:pt x="254000" y="179070"/>
                  </a:cubicBezTo>
                  <a:cubicBezTo>
                    <a:pt x="247650" y="184150"/>
                    <a:pt x="237490" y="184150"/>
                    <a:pt x="237490" y="194310"/>
                  </a:cubicBezTo>
                  <a:cubicBezTo>
                    <a:pt x="227330" y="194310"/>
                    <a:pt x="222250" y="201930"/>
                    <a:pt x="217170" y="208280"/>
                  </a:cubicBezTo>
                  <a:cubicBezTo>
                    <a:pt x="213360" y="213360"/>
                    <a:pt x="209550" y="219710"/>
                    <a:pt x="204470" y="223520"/>
                  </a:cubicBezTo>
                  <a:cubicBezTo>
                    <a:pt x="199390" y="226060"/>
                    <a:pt x="193040" y="224790"/>
                    <a:pt x="186690" y="224790"/>
                  </a:cubicBezTo>
                  <a:cubicBezTo>
                    <a:pt x="184150" y="224790"/>
                    <a:pt x="181610" y="224790"/>
                    <a:pt x="181610" y="226060"/>
                  </a:cubicBezTo>
                  <a:cubicBezTo>
                    <a:pt x="176530" y="231140"/>
                    <a:pt x="170180" y="234950"/>
                    <a:pt x="166370" y="241300"/>
                  </a:cubicBezTo>
                  <a:cubicBezTo>
                    <a:pt x="162560" y="247650"/>
                    <a:pt x="158750" y="251460"/>
                    <a:pt x="152400" y="252730"/>
                  </a:cubicBezTo>
                  <a:cubicBezTo>
                    <a:pt x="146050" y="254000"/>
                    <a:pt x="139700" y="260350"/>
                    <a:pt x="130810" y="256540"/>
                  </a:cubicBezTo>
                  <a:cubicBezTo>
                    <a:pt x="123190" y="254000"/>
                    <a:pt x="114300" y="256540"/>
                    <a:pt x="109220" y="251460"/>
                  </a:cubicBezTo>
                  <a:cubicBezTo>
                    <a:pt x="99060" y="252730"/>
                    <a:pt x="91440" y="255270"/>
                    <a:pt x="82550" y="256540"/>
                  </a:cubicBezTo>
                  <a:cubicBezTo>
                    <a:pt x="72390" y="259080"/>
                    <a:pt x="60960" y="257810"/>
                    <a:pt x="52070" y="265430"/>
                  </a:cubicBezTo>
                  <a:cubicBezTo>
                    <a:pt x="44450" y="271780"/>
                    <a:pt x="38100" y="278130"/>
                    <a:pt x="26670" y="276860"/>
                  </a:cubicBezTo>
                  <a:cubicBezTo>
                    <a:pt x="27940" y="284480"/>
                    <a:pt x="29210" y="290830"/>
                    <a:pt x="30480" y="298450"/>
                  </a:cubicBezTo>
                  <a:cubicBezTo>
                    <a:pt x="33020" y="318770"/>
                    <a:pt x="35560" y="339090"/>
                    <a:pt x="36830" y="359410"/>
                  </a:cubicBezTo>
                  <a:cubicBezTo>
                    <a:pt x="40640" y="384810"/>
                    <a:pt x="41910" y="408940"/>
                    <a:pt x="39370" y="433070"/>
                  </a:cubicBezTo>
                  <a:cubicBezTo>
                    <a:pt x="36830" y="467360"/>
                    <a:pt x="25400" y="1640840"/>
                    <a:pt x="13970" y="1672590"/>
                  </a:cubicBezTo>
                  <a:lnTo>
                    <a:pt x="2540" y="1699260"/>
                  </a:lnTo>
                  <a:cubicBezTo>
                    <a:pt x="0" y="1705610"/>
                    <a:pt x="3810" y="1709420"/>
                    <a:pt x="10160" y="1710690"/>
                  </a:cubicBezTo>
                  <a:cubicBezTo>
                    <a:pt x="17780" y="1711960"/>
                    <a:pt x="20320" y="1717040"/>
                    <a:pt x="22860" y="1723390"/>
                  </a:cubicBezTo>
                  <a:cubicBezTo>
                    <a:pt x="25400" y="1733550"/>
                    <a:pt x="21590" y="1743710"/>
                    <a:pt x="26670" y="1753870"/>
                  </a:cubicBezTo>
                  <a:cubicBezTo>
                    <a:pt x="29210" y="1758950"/>
                    <a:pt x="26670" y="1767840"/>
                    <a:pt x="25400" y="1775460"/>
                  </a:cubicBezTo>
                  <a:cubicBezTo>
                    <a:pt x="24130" y="1785620"/>
                    <a:pt x="26670" y="1795780"/>
                    <a:pt x="30480" y="1804670"/>
                  </a:cubicBezTo>
                  <a:cubicBezTo>
                    <a:pt x="39370" y="1819910"/>
                    <a:pt x="40640" y="1837690"/>
                    <a:pt x="40640" y="1854200"/>
                  </a:cubicBezTo>
                  <a:cubicBezTo>
                    <a:pt x="40640" y="1858010"/>
                    <a:pt x="41910" y="1861820"/>
                    <a:pt x="43180" y="1864360"/>
                  </a:cubicBezTo>
                  <a:cubicBezTo>
                    <a:pt x="45720" y="1866900"/>
                    <a:pt x="50800" y="1869440"/>
                    <a:pt x="55880" y="1870710"/>
                  </a:cubicBezTo>
                  <a:lnTo>
                    <a:pt x="86360" y="1885950"/>
                  </a:lnTo>
                  <a:cubicBezTo>
                    <a:pt x="100330" y="1893570"/>
                    <a:pt x="111760" y="1892300"/>
                    <a:pt x="124460" y="1883410"/>
                  </a:cubicBezTo>
                  <a:cubicBezTo>
                    <a:pt x="125730" y="1882140"/>
                    <a:pt x="129540" y="1880870"/>
                    <a:pt x="130810" y="1880870"/>
                  </a:cubicBezTo>
                  <a:cubicBezTo>
                    <a:pt x="139700" y="1882140"/>
                    <a:pt x="148590" y="1882140"/>
                    <a:pt x="156210" y="1889760"/>
                  </a:cubicBezTo>
                  <a:cubicBezTo>
                    <a:pt x="165100" y="1897380"/>
                    <a:pt x="177800" y="1902460"/>
                    <a:pt x="187960" y="1908810"/>
                  </a:cubicBezTo>
                  <a:cubicBezTo>
                    <a:pt x="194310" y="1912620"/>
                    <a:pt x="201930" y="1917700"/>
                    <a:pt x="205740" y="1922780"/>
                  </a:cubicBezTo>
                  <a:cubicBezTo>
                    <a:pt x="208280" y="1925320"/>
                    <a:pt x="210820" y="1927860"/>
                    <a:pt x="213360" y="1929130"/>
                  </a:cubicBezTo>
                  <a:cubicBezTo>
                    <a:pt x="227330" y="1934210"/>
                    <a:pt x="234950" y="1946910"/>
                    <a:pt x="243840" y="1957070"/>
                  </a:cubicBezTo>
                  <a:cubicBezTo>
                    <a:pt x="251460" y="1965960"/>
                    <a:pt x="261620" y="1971040"/>
                    <a:pt x="273050" y="1972310"/>
                  </a:cubicBezTo>
                  <a:cubicBezTo>
                    <a:pt x="285750" y="1974850"/>
                    <a:pt x="298450" y="1976120"/>
                    <a:pt x="311150" y="1978660"/>
                  </a:cubicBezTo>
                  <a:cubicBezTo>
                    <a:pt x="316230" y="1979930"/>
                    <a:pt x="322580" y="1981200"/>
                    <a:pt x="327660" y="1983740"/>
                  </a:cubicBezTo>
                  <a:cubicBezTo>
                    <a:pt x="334010" y="1986280"/>
                    <a:pt x="340360" y="1986280"/>
                    <a:pt x="345440" y="1990090"/>
                  </a:cubicBezTo>
                  <a:cubicBezTo>
                    <a:pt x="353060" y="1996440"/>
                    <a:pt x="360680" y="2000250"/>
                    <a:pt x="370840" y="1997710"/>
                  </a:cubicBezTo>
                  <a:cubicBezTo>
                    <a:pt x="374650" y="1996440"/>
                    <a:pt x="379730" y="1998980"/>
                    <a:pt x="383540" y="2000250"/>
                  </a:cubicBezTo>
                  <a:cubicBezTo>
                    <a:pt x="384810" y="2000250"/>
                    <a:pt x="386080" y="2001520"/>
                    <a:pt x="387350" y="2001520"/>
                  </a:cubicBezTo>
                  <a:cubicBezTo>
                    <a:pt x="401320" y="2002790"/>
                    <a:pt x="414020" y="2000250"/>
                    <a:pt x="426720" y="1997710"/>
                  </a:cubicBezTo>
                  <a:cubicBezTo>
                    <a:pt x="431800" y="1996440"/>
                    <a:pt x="436880" y="1995170"/>
                    <a:pt x="441960" y="1992630"/>
                  </a:cubicBezTo>
                  <a:cubicBezTo>
                    <a:pt x="455930" y="1986280"/>
                    <a:pt x="469900" y="1979930"/>
                    <a:pt x="482600" y="1972310"/>
                  </a:cubicBezTo>
                  <a:cubicBezTo>
                    <a:pt x="491490" y="1967230"/>
                    <a:pt x="500380" y="1962150"/>
                    <a:pt x="510540" y="1967230"/>
                  </a:cubicBezTo>
                  <a:lnTo>
                    <a:pt x="515620" y="1967230"/>
                  </a:lnTo>
                  <a:cubicBezTo>
                    <a:pt x="524510" y="1967230"/>
                    <a:pt x="533400" y="1965960"/>
                    <a:pt x="541020" y="1964690"/>
                  </a:cubicBezTo>
                  <a:cubicBezTo>
                    <a:pt x="542290" y="1964690"/>
                    <a:pt x="544830" y="1964690"/>
                    <a:pt x="544830" y="1963420"/>
                  </a:cubicBezTo>
                  <a:cubicBezTo>
                    <a:pt x="548640" y="1958340"/>
                    <a:pt x="554990" y="1958340"/>
                    <a:pt x="561340" y="1957070"/>
                  </a:cubicBezTo>
                  <a:cubicBezTo>
                    <a:pt x="571500" y="1955800"/>
                    <a:pt x="581660" y="1955800"/>
                    <a:pt x="589280" y="1949450"/>
                  </a:cubicBezTo>
                  <a:cubicBezTo>
                    <a:pt x="596900" y="1944370"/>
                    <a:pt x="604520" y="1943100"/>
                    <a:pt x="613410" y="1941830"/>
                  </a:cubicBezTo>
                  <a:cubicBezTo>
                    <a:pt x="614680" y="1941830"/>
                    <a:pt x="617220" y="1940560"/>
                    <a:pt x="618490" y="1940560"/>
                  </a:cubicBezTo>
                  <a:cubicBezTo>
                    <a:pt x="624840" y="1939290"/>
                    <a:pt x="631190" y="1935480"/>
                    <a:pt x="636270" y="1936750"/>
                  </a:cubicBezTo>
                  <a:cubicBezTo>
                    <a:pt x="647700" y="1939290"/>
                    <a:pt x="652780" y="1935480"/>
                    <a:pt x="660400" y="1925320"/>
                  </a:cubicBezTo>
                  <a:cubicBezTo>
                    <a:pt x="661670" y="1922780"/>
                    <a:pt x="665480" y="1921510"/>
                    <a:pt x="668020" y="1920240"/>
                  </a:cubicBezTo>
                  <a:cubicBezTo>
                    <a:pt x="674370" y="1918970"/>
                    <a:pt x="680720" y="1920240"/>
                    <a:pt x="687070" y="1918970"/>
                  </a:cubicBezTo>
                  <a:cubicBezTo>
                    <a:pt x="690880" y="1918970"/>
                    <a:pt x="694690" y="1915160"/>
                    <a:pt x="697230" y="1915160"/>
                  </a:cubicBezTo>
                  <a:cubicBezTo>
                    <a:pt x="707390" y="1916430"/>
                    <a:pt x="718820" y="1912620"/>
                    <a:pt x="727710" y="1918970"/>
                  </a:cubicBezTo>
                  <a:cubicBezTo>
                    <a:pt x="728980" y="1920240"/>
                    <a:pt x="731520" y="1920240"/>
                    <a:pt x="734060" y="1920240"/>
                  </a:cubicBezTo>
                  <a:cubicBezTo>
                    <a:pt x="750570" y="1921510"/>
                    <a:pt x="764540" y="1926590"/>
                    <a:pt x="775970" y="1936750"/>
                  </a:cubicBezTo>
                  <a:cubicBezTo>
                    <a:pt x="779780" y="1940560"/>
                    <a:pt x="784860" y="1943100"/>
                    <a:pt x="788670" y="1945640"/>
                  </a:cubicBezTo>
                  <a:cubicBezTo>
                    <a:pt x="792480" y="1948180"/>
                    <a:pt x="797560" y="1948180"/>
                    <a:pt x="801370" y="1949450"/>
                  </a:cubicBezTo>
                  <a:cubicBezTo>
                    <a:pt x="805180" y="1950720"/>
                    <a:pt x="807720" y="1951990"/>
                    <a:pt x="811530" y="1951990"/>
                  </a:cubicBezTo>
                  <a:cubicBezTo>
                    <a:pt x="817880" y="1951990"/>
                    <a:pt x="822960" y="1954530"/>
                    <a:pt x="826770" y="1959610"/>
                  </a:cubicBezTo>
                  <a:cubicBezTo>
                    <a:pt x="828040" y="1960880"/>
                    <a:pt x="829310" y="1962150"/>
                    <a:pt x="830580" y="1964690"/>
                  </a:cubicBezTo>
                  <a:cubicBezTo>
                    <a:pt x="829310" y="1968500"/>
                    <a:pt x="836930" y="1978660"/>
                    <a:pt x="842010" y="1978660"/>
                  </a:cubicBezTo>
                  <a:cubicBezTo>
                    <a:pt x="850900" y="1978660"/>
                    <a:pt x="859790" y="1981200"/>
                    <a:pt x="867410" y="1987550"/>
                  </a:cubicBezTo>
                  <a:cubicBezTo>
                    <a:pt x="868680" y="1988820"/>
                    <a:pt x="871220" y="1988820"/>
                    <a:pt x="873760" y="1987550"/>
                  </a:cubicBezTo>
                  <a:cubicBezTo>
                    <a:pt x="877570" y="1986280"/>
                    <a:pt x="880110" y="1986280"/>
                    <a:pt x="882650" y="1990090"/>
                  </a:cubicBezTo>
                  <a:cubicBezTo>
                    <a:pt x="883920" y="1991360"/>
                    <a:pt x="889000" y="1991360"/>
                    <a:pt x="891540" y="1991360"/>
                  </a:cubicBezTo>
                  <a:cubicBezTo>
                    <a:pt x="897890" y="1991360"/>
                    <a:pt x="905510" y="1990090"/>
                    <a:pt x="911860" y="1991360"/>
                  </a:cubicBezTo>
                  <a:cubicBezTo>
                    <a:pt x="923290" y="1992630"/>
                    <a:pt x="933450" y="1993900"/>
                    <a:pt x="944880" y="1996440"/>
                  </a:cubicBezTo>
                  <a:cubicBezTo>
                    <a:pt x="947420" y="1996440"/>
                    <a:pt x="949960" y="1997710"/>
                    <a:pt x="951230" y="1998980"/>
                  </a:cubicBezTo>
                  <a:cubicBezTo>
                    <a:pt x="953770" y="2005330"/>
                    <a:pt x="960120" y="2005330"/>
                    <a:pt x="963930" y="2006600"/>
                  </a:cubicBezTo>
                  <a:cubicBezTo>
                    <a:pt x="967740" y="2007870"/>
                    <a:pt x="972820" y="2009140"/>
                    <a:pt x="975360" y="2009140"/>
                  </a:cubicBezTo>
                  <a:cubicBezTo>
                    <a:pt x="976630" y="2007870"/>
                    <a:pt x="979170" y="2006600"/>
                    <a:pt x="981710" y="2004060"/>
                  </a:cubicBezTo>
                  <a:cubicBezTo>
                    <a:pt x="976630" y="2004060"/>
                    <a:pt x="974090" y="2005330"/>
                    <a:pt x="971550" y="2005330"/>
                  </a:cubicBezTo>
                  <a:cubicBezTo>
                    <a:pt x="976630" y="1998980"/>
                    <a:pt x="981710" y="1997710"/>
                    <a:pt x="988060" y="2001520"/>
                  </a:cubicBezTo>
                  <a:cubicBezTo>
                    <a:pt x="995680" y="2007870"/>
                    <a:pt x="1002030" y="2007870"/>
                    <a:pt x="1010920" y="2001520"/>
                  </a:cubicBezTo>
                  <a:lnTo>
                    <a:pt x="1018540" y="1997710"/>
                  </a:lnTo>
                  <a:lnTo>
                    <a:pt x="1018540" y="1991360"/>
                  </a:lnTo>
                  <a:cubicBezTo>
                    <a:pt x="1022350" y="1992630"/>
                    <a:pt x="1026160" y="1995170"/>
                    <a:pt x="1028700" y="1995170"/>
                  </a:cubicBezTo>
                  <a:cubicBezTo>
                    <a:pt x="1036320" y="1991360"/>
                    <a:pt x="1043940" y="1987550"/>
                    <a:pt x="1050290" y="1982470"/>
                  </a:cubicBezTo>
                  <a:cubicBezTo>
                    <a:pt x="1057910" y="1977390"/>
                    <a:pt x="1064260" y="1971040"/>
                    <a:pt x="1070610" y="1965960"/>
                  </a:cubicBezTo>
                  <a:cubicBezTo>
                    <a:pt x="1071880" y="1965960"/>
                    <a:pt x="1071880" y="1964690"/>
                    <a:pt x="1073150" y="1964690"/>
                  </a:cubicBezTo>
                  <a:cubicBezTo>
                    <a:pt x="1082040" y="1962150"/>
                    <a:pt x="1089660" y="1960880"/>
                    <a:pt x="1098550" y="1958340"/>
                  </a:cubicBezTo>
                  <a:cubicBezTo>
                    <a:pt x="1103630" y="1957070"/>
                    <a:pt x="1107440" y="1954530"/>
                    <a:pt x="1112520" y="1953260"/>
                  </a:cubicBezTo>
                  <a:cubicBezTo>
                    <a:pt x="1116330" y="1951990"/>
                    <a:pt x="1118870" y="1951990"/>
                    <a:pt x="1122680" y="1950720"/>
                  </a:cubicBezTo>
                  <a:lnTo>
                    <a:pt x="1135380" y="1950720"/>
                  </a:lnTo>
                  <a:cubicBezTo>
                    <a:pt x="1137920" y="1950720"/>
                    <a:pt x="1141730" y="1950720"/>
                    <a:pt x="1144270" y="1949450"/>
                  </a:cubicBezTo>
                  <a:cubicBezTo>
                    <a:pt x="1145540" y="1946910"/>
                    <a:pt x="1148080" y="1943100"/>
                    <a:pt x="1149350" y="1943100"/>
                  </a:cubicBezTo>
                  <a:cubicBezTo>
                    <a:pt x="1153160" y="1943100"/>
                    <a:pt x="1155700" y="1945640"/>
                    <a:pt x="1159510" y="1946910"/>
                  </a:cubicBezTo>
                  <a:cubicBezTo>
                    <a:pt x="1160780" y="1946910"/>
                    <a:pt x="1160780" y="1948180"/>
                    <a:pt x="1160780" y="1949450"/>
                  </a:cubicBezTo>
                  <a:cubicBezTo>
                    <a:pt x="1165860" y="1954530"/>
                    <a:pt x="1169670" y="1960880"/>
                    <a:pt x="1174750" y="1965960"/>
                  </a:cubicBezTo>
                  <a:cubicBezTo>
                    <a:pt x="1181100" y="1972310"/>
                    <a:pt x="1187450" y="1972310"/>
                    <a:pt x="1191260" y="1968500"/>
                  </a:cubicBezTo>
                  <a:cubicBezTo>
                    <a:pt x="1197610" y="1963420"/>
                    <a:pt x="1202690" y="1959610"/>
                    <a:pt x="1211580" y="1962150"/>
                  </a:cubicBezTo>
                  <a:cubicBezTo>
                    <a:pt x="1212850" y="1962150"/>
                    <a:pt x="1215390" y="1963420"/>
                    <a:pt x="1216660" y="1962150"/>
                  </a:cubicBezTo>
                  <a:cubicBezTo>
                    <a:pt x="1223010" y="1959610"/>
                    <a:pt x="1230630" y="1957070"/>
                    <a:pt x="1236980" y="1953260"/>
                  </a:cubicBezTo>
                  <a:cubicBezTo>
                    <a:pt x="1240790" y="1951990"/>
                    <a:pt x="1245870" y="1951990"/>
                    <a:pt x="1247140" y="1949450"/>
                  </a:cubicBezTo>
                  <a:cubicBezTo>
                    <a:pt x="1250950" y="1941830"/>
                    <a:pt x="1257300" y="1938020"/>
                    <a:pt x="1263650" y="1932940"/>
                  </a:cubicBezTo>
                  <a:cubicBezTo>
                    <a:pt x="1267460" y="1929130"/>
                    <a:pt x="1271270" y="1924050"/>
                    <a:pt x="1275080" y="1922780"/>
                  </a:cubicBezTo>
                  <a:cubicBezTo>
                    <a:pt x="1283970" y="1920240"/>
                    <a:pt x="1290320" y="1912620"/>
                    <a:pt x="1297940" y="1907540"/>
                  </a:cubicBezTo>
                  <a:cubicBezTo>
                    <a:pt x="1304290" y="1903730"/>
                    <a:pt x="1308100" y="1896110"/>
                    <a:pt x="1314450" y="1894840"/>
                  </a:cubicBezTo>
                  <a:cubicBezTo>
                    <a:pt x="1324610" y="1892300"/>
                    <a:pt x="1332230" y="1885950"/>
                    <a:pt x="1341120" y="1879600"/>
                  </a:cubicBezTo>
                  <a:cubicBezTo>
                    <a:pt x="1346200" y="1875790"/>
                    <a:pt x="1352550" y="1873250"/>
                    <a:pt x="1358900" y="1874520"/>
                  </a:cubicBezTo>
                  <a:cubicBezTo>
                    <a:pt x="1362710" y="1875790"/>
                    <a:pt x="1367790" y="1874520"/>
                    <a:pt x="1370330" y="1873250"/>
                  </a:cubicBezTo>
                  <a:cubicBezTo>
                    <a:pt x="1375410" y="1870710"/>
                    <a:pt x="1380490" y="1866900"/>
                    <a:pt x="1385570" y="1864360"/>
                  </a:cubicBezTo>
                  <a:cubicBezTo>
                    <a:pt x="1389380" y="1861820"/>
                    <a:pt x="1393190" y="1859280"/>
                    <a:pt x="1397000" y="1859280"/>
                  </a:cubicBezTo>
                  <a:cubicBezTo>
                    <a:pt x="1409700" y="1858010"/>
                    <a:pt x="1419860" y="1855470"/>
                    <a:pt x="1426210" y="1842770"/>
                  </a:cubicBezTo>
                  <a:cubicBezTo>
                    <a:pt x="1428750" y="1837690"/>
                    <a:pt x="1441450" y="1831340"/>
                    <a:pt x="1446530" y="1833880"/>
                  </a:cubicBezTo>
                  <a:cubicBezTo>
                    <a:pt x="1455420" y="1837690"/>
                    <a:pt x="1461770" y="1835150"/>
                    <a:pt x="1466850" y="1827530"/>
                  </a:cubicBezTo>
                  <a:cubicBezTo>
                    <a:pt x="1470660" y="1823720"/>
                    <a:pt x="1475740" y="1824990"/>
                    <a:pt x="1479550" y="1827530"/>
                  </a:cubicBezTo>
                  <a:cubicBezTo>
                    <a:pt x="1482090" y="1830070"/>
                    <a:pt x="1484630" y="1831340"/>
                    <a:pt x="1487170" y="1831340"/>
                  </a:cubicBezTo>
                  <a:cubicBezTo>
                    <a:pt x="1496060" y="1832610"/>
                    <a:pt x="1506220" y="1831340"/>
                    <a:pt x="1515110" y="1832610"/>
                  </a:cubicBezTo>
                  <a:cubicBezTo>
                    <a:pt x="1522730" y="1833880"/>
                    <a:pt x="1530350" y="1831340"/>
                    <a:pt x="1535430" y="1826260"/>
                  </a:cubicBezTo>
                  <a:cubicBezTo>
                    <a:pt x="1540510" y="1821180"/>
                    <a:pt x="1544320" y="1821180"/>
                    <a:pt x="1551940" y="1823720"/>
                  </a:cubicBezTo>
                  <a:cubicBezTo>
                    <a:pt x="1558290" y="1826260"/>
                    <a:pt x="1563370" y="1832610"/>
                    <a:pt x="1572260" y="1831340"/>
                  </a:cubicBezTo>
                  <a:cubicBezTo>
                    <a:pt x="1579880" y="1830070"/>
                    <a:pt x="1588770" y="1833880"/>
                    <a:pt x="1597660" y="1830070"/>
                  </a:cubicBezTo>
                  <a:lnTo>
                    <a:pt x="1602740" y="1830070"/>
                  </a:lnTo>
                  <a:cubicBezTo>
                    <a:pt x="1610360" y="1832610"/>
                    <a:pt x="1617980" y="1833880"/>
                    <a:pt x="1624330" y="1840230"/>
                  </a:cubicBezTo>
                  <a:cubicBezTo>
                    <a:pt x="1631950" y="1846580"/>
                    <a:pt x="1633220" y="1799590"/>
                    <a:pt x="1640840" y="1804670"/>
                  </a:cubicBezTo>
                  <a:cubicBezTo>
                    <a:pt x="1652270" y="1812290"/>
                    <a:pt x="1649730" y="1804670"/>
                    <a:pt x="1661160" y="1811020"/>
                  </a:cubicBezTo>
                  <a:cubicBezTo>
                    <a:pt x="1670050" y="1814830"/>
                    <a:pt x="1666240" y="1800860"/>
                    <a:pt x="1676400" y="1803400"/>
                  </a:cubicBezTo>
                  <a:cubicBezTo>
                    <a:pt x="1677670" y="1803400"/>
                    <a:pt x="1692910" y="1813560"/>
                    <a:pt x="1692910" y="1812290"/>
                  </a:cubicBezTo>
                  <a:cubicBezTo>
                    <a:pt x="1699260" y="1808480"/>
                    <a:pt x="1705610" y="1770380"/>
                    <a:pt x="1711960" y="1771650"/>
                  </a:cubicBezTo>
                  <a:cubicBezTo>
                    <a:pt x="1724660" y="1775460"/>
                    <a:pt x="1736090" y="1772920"/>
                    <a:pt x="1747520" y="1767840"/>
                  </a:cubicBezTo>
                  <a:cubicBezTo>
                    <a:pt x="1753870" y="1765300"/>
                    <a:pt x="1764030" y="1756410"/>
                    <a:pt x="1769110" y="1760220"/>
                  </a:cubicBezTo>
                  <a:cubicBezTo>
                    <a:pt x="1778000" y="1766570"/>
                    <a:pt x="1786890" y="1769110"/>
                    <a:pt x="1797050" y="1770380"/>
                  </a:cubicBezTo>
                  <a:cubicBezTo>
                    <a:pt x="1798320" y="1770380"/>
                    <a:pt x="1799590" y="1771650"/>
                    <a:pt x="1800860" y="1772920"/>
                  </a:cubicBezTo>
                  <a:cubicBezTo>
                    <a:pt x="1804670" y="1778000"/>
                    <a:pt x="1822450" y="1764030"/>
                    <a:pt x="1826260" y="1769110"/>
                  </a:cubicBezTo>
                  <a:cubicBezTo>
                    <a:pt x="1831340" y="1776730"/>
                    <a:pt x="1836420" y="1784350"/>
                    <a:pt x="1841500" y="1790700"/>
                  </a:cubicBezTo>
                  <a:cubicBezTo>
                    <a:pt x="1844040" y="1793240"/>
                    <a:pt x="1847850" y="1794510"/>
                    <a:pt x="1849120" y="1797050"/>
                  </a:cubicBezTo>
                  <a:cubicBezTo>
                    <a:pt x="1850390" y="1803400"/>
                    <a:pt x="1852930" y="1805940"/>
                    <a:pt x="1859280" y="1805940"/>
                  </a:cubicBezTo>
                  <a:cubicBezTo>
                    <a:pt x="1863090" y="1805940"/>
                    <a:pt x="1866900" y="1807210"/>
                    <a:pt x="1869440" y="1809750"/>
                  </a:cubicBezTo>
                  <a:cubicBezTo>
                    <a:pt x="1875790" y="1813560"/>
                    <a:pt x="1880870" y="1817370"/>
                    <a:pt x="1885950" y="1821180"/>
                  </a:cubicBezTo>
                  <a:cubicBezTo>
                    <a:pt x="1892300" y="1824990"/>
                    <a:pt x="1898650" y="1828800"/>
                    <a:pt x="1901190" y="1835150"/>
                  </a:cubicBezTo>
                  <a:cubicBezTo>
                    <a:pt x="1902460" y="1837690"/>
                    <a:pt x="1903730" y="1838960"/>
                    <a:pt x="1905000" y="1840230"/>
                  </a:cubicBezTo>
                  <a:cubicBezTo>
                    <a:pt x="1910080" y="1845310"/>
                    <a:pt x="1915160" y="1849120"/>
                    <a:pt x="1920240" y="1854200"/>
                  </a:cubicBezTo>
                  <a:cubicBezTo>
                    <a:pt x="1927860" y="1860550"/>
                    <a:pt x="1934210" y="1868170"/>
                    <a:pt x="1941830" y="1874520"/>
                  </a:cubicBezTo>
                  <a:cubicBezTo>
                    <a:pt x="1944370" y="1875790"/>
                    <a:pt x="1946910" y="1878330"/>
                    <a:pt x="1949450" y="1879600"/>
                  </a:cubicBezTo>
                  <a:cubicBezTo>
                    <a:pt x="1954530" y="1882140"/>
                    <a:pt x="1959610" y="1884680"/>
                    <a:pt x="1963420" y="1888490"/>
                  </a:cubicBezTo>
                  <a:cubicBezTo>
                    <a:pt x="1967230" y="1892300"/>
                    <a:pt x="1985010" y="1869440"/>
                    <a:pt x="1987550" y="1874520"/>
                  </a:cubicBezTo>
                  <a:cubicBezTo>
                    <a:pt x="1987550" y="1875790"/>
                    <a:pt x="1988820" y="1875790"/>
                    <a:pt x="1990090" y="1875790"/>
                  </a:cubicBezTo>
                  <a:cubicBezTo>
                    <a:pt x="1997710" y="1882140"/>
                    <a:pt x="2005330" y="1879600"/>
                    <a:pt x="2012950" y="1877060"/>
                  </a:cubicBezTo>
                  <a:cubicBezTo>
                    <a:pt x="2015490" y="1875790"/>
                    <a:pt x="2018030" y="1874520"/>
                    <a:pt x="2019300" y="1875790"/>
                  </a:cubicBezTo>
                  <a:cubicBezTo>
                    <a:pt x="2028190" y="1879600"/>
                    <a:pt x="2034540" y="1888490"/>
                    <a:pt x="2045970" y="1889760"/>
                  </a:cubicBezTo>
                  <a:cubicBezTo>
                    <a:pt x="2045970" y="1889760"/>
                    <a:pt x="2047240" y="1889760"/>
                    <a:pt x="2047240" y="1891030"/>
                  </a:cubicBezTo>
                  <a:cubicBezTo>
                    <a:pt x="2049780" y="1898650"/>
                    <a:pt x="2057400" y="1898650"/>
                    <a:pt x="2063750" y="1899920"/>
                  </a:cubicBezTo>
                  <a:cubicBezTo>
                    <a:pt x="2067560" y="1899920"/>
                    <a:pt x="2071370" y="1901190"/>
                    <a:pt x="2073910" y="1902460"/>
                  </a:cubicBezTo>
                  <a:cubicBezTo>
                    <a:pt x="2081530" y="1906270"/>
                    <a:pt x="2089150" y="1911350"/>
                    <a:pt x="2098040" y="1913890"/>
                  </a:cubicBezTo>
                  <a:cubicBezTo>
                    <a:pt x="2109470" y="1917700"/>
                    <a:pt x="2120900" y="1920240"/>
                    <a:pt x="2129790" y="1926590"/>
                  </a:cubicBezTo>
                  <a:cubicBezTo>
                    <a:pt x="2131060" y="1926590"/>
                    <a:pt x="2132330" y="1926590"/>
                    <a:pt x="2132330" y="1927860"/>
                  </a:cubicBezTo>
                  <a:cubicBezTo>
                    <a:pt x="2136140" y="1930400"/>
                    <a:pt x="2142490" y="1931670"/>
                    <a:pt x="2145030" y="1935480"/>
                  </a:cubicBezTo>
                  <a:cubicBezTo>
                    <a:pt x="2148840" y="1943100"/>
                    <a:pt x="2159000" y="1941830"/>
                    <a:pt x="2164080" y="1948180"/>
                  </a:cubicBezTo>
                  <a:lnTo>
                    <a:pt x="2165350" y="1948180"/>
                  </a:lnTo>
                  <a:cubicBezTo>
                    <a:pt x="2170430" y="1948180"/>
                    <a:pt x="2175510" y="1949450"/>
                    <a:pt x="2181860" y="1949450"/>
                  </a:cubicBezTo>
                  <a:cubicBezTo>
                    <a:pt x="2184400" y="1948180"/>
                    <a:pt x="2188210" y="1945640"/>
                    <a:pt x="2190750" y="1945640"/>
                  </a:cubicBezTo>
                  <a:cubicBezTo>
                    <a:pt x="2202180" y="1949450"/>
                    <a:pt x="2213610" y="1949450"/>
                    <a:pt x="2221230" y="1939290"/>
                  </a:cubicBezTo>
                  <a:cubicBezTo>
                    <a:pt x="2222500" y="1938020"/>
                    <a:pt x="2225040" y="1938020"/>
                    <a:pt x="2227580" y="1938020"/>
                  </a:cubicBezTo>
                  <a:lnTo>
                    <a:pt x="2237740" y="1938020"/>
                  </a:lnTo>
                  <a:cubicBezTo>
                    <a:pt x="2249170" y="1935480"/>
                    <a:pt x="2259330" y="1932940"/>
                    <a:pt x="2270760" y="1931670"/>
                  </a:cubicBezTo>
                  <a:cubicBezTo>
                    <a:pt x="2275840" y="1930400"/>
                    <a:pt x="2282190" y="1932940"/>
                    <a:pt x="2287270" y="1934210"/>
                  </a:cubicBezTo>
                  <a:cubicBezTo>
                    <a:pt x="2292350" y="1935480"/>
                    <a:pt x="2297430" y="1935480"/>
                    <a:pt x="2302510" y="1935480"/>
                  </a:cubicBezTo>
                  <a:cubicBezTo>
                    <a:pt x="2308860" y="1935480"/>
                    <a:pt x="2313940" y="1932940"/>
                    <a:pt x="2320290" y="1932940"/>
                  </a:cubicBezTo>
                  <a:cubicBezTo>
                    <a:pt x="2325370" y="1931670"/>
                    <a:pt x="2331720" y="1931670"/>
                    <a:pt x="2336800" y="1930400"/>
                  </a:cubicBezTo>
                  <a:cubicBezTo>
                    <a:pt x="2348230" y="1927860"/>
                    <a:pt x="2358390" y="1925320"/>
                    <a:pt x="2369820" y="1924050"/>
                  </a:cubicBezTo>
                  <a:cubicBezTo>
                    <a:pt x="2377440" y="1880870"/>
                    <a:pt x="2376170" y="1830070"/>
                    <a:pt x="2376170" y="1778000"/>
                  </a:cubicBezTo>
                  <a:close/>
                </a:path>
              </a:pathLst>
            </a:custGeom>
            <a:blipFill>
              <a:blip r:embed="rId6"/>
              <a:stretch>
                <a:fillRect l="0" t="-11737" r="0" b="-87736"/>
              </a:stretch>
            </a:blipFill>
          </p:spPr>
        </p:sp>
      </p:grpSp>
      <p:sp>
        <p:nvSpPr>
          <p:cNvPr name="Freeform 9" id="9"/>
          <p:cNvSpPr/>
          <p:nvPr/>
        </p:nvSpPr>
        <p:spPr>
          <a:xfrm flipH="false" flipV="false" rot="-1647300">
            <a:off x="15388379" y="4658696"/>
            <a:ext cx="1718360" cy="5033391"/>
          </a:xfrm>
          <a:custGeom>
            <a:avLst/>
            <a:gdLst/>
            <a:ahLst/>
            <a:cxnLst/>
            <a:rect r="r" b="b" t="t" l="l"/>
            <a:pathLst>
              <a:path h="5033391" w="1718360">
                <a:moveTo>
                  <a:pt x="0" y="0"/>
                </a:moveTo>
                <a:lnTo>
                  <a:pt x="1718360" y="0"/>
                </a:lnTo>
                <a:lnTo>
                  <a:pt x="1718360" y="5033391"/>
                </a:lnTo>
                <a:lnTo>
                  <a:pt x="0" y="5033391"/>
                </a:lnTo>
                <a:lnTo>
                  <a:pt x="0" y="0"/>
                </a:lnTo>
                <a:close/>
              </a:path>
            </a:pathLst>
          </a:custGeom>
          <a:blipFill>
            <a:blip r:embed="rId7"/>
            <a:stretch>
              <a:fillRect l="-2725" t="0" r="-2725" b="0"/>
            </a:stretch>
          </a:blipFill>
        </p:spPr>
      </p:sp>
      <p:sp>
        <p:nvSpPr>
          <p:cNvPr name="Freeform 10" id="10"/>
          <p:cNvSpPr/>
          <p:nvPr/>
        </p:nvSpPr>
        <p:spPr>
          <a:xfrm flipH="false" flipV="false" rot="-1647300">
            <a:off x="16267125" y="2371197"/>
            <a:ext cx="1718360" cy="5258593"/>
          </a:xfrm>
          <a:custGeom>
            <a:avLst/>
            <a:gdLst/>
            <a:ahLst/>
            <a:cxnLst/>
            <a:rect r="r" b="b" t="t" l="l"/>
            <a:pathLst>
              <a:path h="5258593" w="1718360">
                <a:moveTo>
                  <a:pt x="0" y="0"/>
                </a:moveTo>
                <a:lnTo>
                  <a:pt x="1718361" y="0"/>
                </a:lnTo>
                <a:lnTo>
                  <a:pt x="1718361" y="5258593"/>
                </a:lnTo>
                <a:lnTo>
                  <a:pt x="0" y="5258593"/>
                </a:lnTo>
                <a:lnTo>
                  <a:pt x="0" y="0"/>
                </a:lnTo>
                <a:close/>
              </a:path>
            </a:pathLst>
          </a:custGeom>
          <a:blipFill>
            <a:blip r:embed="rId7"/>
            <a:stretch>
              <a:fillRect l="-5084" t="0" r="-5084"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DAFlWDQRI-I</dc:identifier>
  <dcterms:modified xsi:type="dcterms:W3CDTF">2011-08-01T06:04:30Z</dcterms:modified>
  <cp:revision>1</cp:revision>
  <dc:title>En el don de la vocación, ser libros abiertos del Evangelio de la Misericordia</dc:title>
</cp:coreProperties>
</file>